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198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Layouts/slideLayout187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19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222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1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Masters/slideMaster13.xml" ContentType="application/vnd.openxmlformats-officedocument.presentationml.slideMaster+xml"/>
  <Override PartName="/ppt/slideLayouts/slideLayout100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92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17.xml" ContentType="application/vnd.openxmlformats-officedocument.theme+xml"/>
  <Override PartName="/ppt/slideLayouts/slideLayout206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slideLayouts/slideLayout179.xml" ContentType="application/vnd.openxmlformats-officedocument.presentationml.slideLayout+xml"/>
  <Override PartName="/ppt/theme/theme13.xml" ContentType="application/vnd.openxmlformats-officedocument.theme+xml"/>
  <Override PartName="/ppt/slideLayouts/slideLayout213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14.xml" ContentType="application/vnd.openxmlformats-officedocument.them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21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688" r:id="rId1"/>
    <p:sldMasterId id="2147485706" r:id="rId2"/>
    <p:sldMasterId id="2147485736" r:id="rId3"/>
    <p:sldMasterId id="2147485773" r:id="rId4"/>
    <p:sldMasterId id="2147485899" r:id="rId5"/>
    <p:sldMasterId id="2147485911" r:id="rId6"/>
    <p:sldMasterId id="2147485923" r:id="rId7"/>
    <p:sldMasterId id="2147485941" r:id="rId8"/>
    <p:sldMasterId id="2147485959" r:id="rId9"/>
    <p:sldMasterId id="2147485989" r:id="rId10"/>
    <p:sldMasterId id="2147486025" r:id="rId11"/>
    <p:sldMasterId id="2147486037" r:id="rId12"/>
    <p:sldMasterId id="2147486085" r:id="rId13"/>
    <p:sldMasterId id="2147486115" r:id="rId14"/>
    <p:sldMasterId id="2147486139" r:id="rId15"/>
    <p:sldMasterId id="2147486163" r:id="rId16"/>
  </p:sldMasterIdLst>
  <p:notesMasterIdLst>
    <p:notesMasterId r:id="rId37"/>
  </p:notesMasterIdLst>
  <p:sldIdLst>
    <p:sldId id="277" r:id="rId17"/>
    <p:sldId id="279" r:id="rId18"/>
    <p:sldId id="256" r:id="rId19"/>
    <p:sldId id="257" r:id="rId20"/>
    <p:sldId id="258" r:id="rId21"/>
    <p:sldId id="259" r:id="rId22"/>
    <p:sldId id="262" r:id="rId23"/>
    <p:sldId id="263" r:id="rId24"/>
    <p:sldId id="264" r:id="rId25"/>
    <p:sldId id="265" r:id="rId26"/>
    <p:sldId id="266" r:id="rId27"/>
    <p:sldId id="267" r:id="rId28"/>
    <p:sldId id="269" r:id="rId29"/>
    <p:sldId id="270" r:id="rId30"/>
    <p:sldId id="271" r:id="rId31"/>
    <p:sldId id="272" r:id="rId32"/>
    <p:sldId id="275" r:id="rId33"/>
    <p:sldId id="280" r:id="rId34"/>
    <p:sldId id="273" r:id="rId35"/>
    <p:sldId id="276" r:id="rId36"/>
  </p:sldIdLst>
  <p:sldSz cx="11183938" cy="8388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1B3758E8-AA59-400C-A1DE-C8C193048CF8}">
          <p14:sldIdLst>
            <p14:sldId id="278"/>
            <p14:sldId id="277"/>
            <p14:sldId id="256"/>
            <p14:sldId id="257"/>
            <p14:sldId id="258"/>
            <p14:sldId id="268"/>
          </p14:sldIdLst>
        </p14:section>
        <p14:section name="Untitled Section" id="{E93BE26D-28CD-469C-8371-B0C385100A91}">
          <p14:sldIdLst>
            <p14:sldId id="259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274"/>
            <p14:sldId id="275"/>
            <p14:sldId id="273"/>
            <p14:sldId id="27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642" userDrawn="1">
          <p15:clr>
            <a:srgbClr val="A4A3A4"/>
          </p15:clr>
        </p15:guide>
        <p15:guide id="2" pos="35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B4B8F"/>
    <a:srgbClr val="61616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55" autoAdjust="0"/>
    <p:restoredTop sz="95256" autoAdjust="0"/>
  </p:normalViewPr>
  <p:slideViewPr>
    <p:cSldViewPr snapToGrid="0">
      <p:cViewPr varScale="1">
        <p:scale>
          <a:sx n="66" d="100"/>
          <a:sy n="66" d="100"/>
        </p:scale>
        <p:origin x="-1110" y="-120"/>
      </p:cViewPr>
      <p:guideLst>
        <p:guide orient="horz" pos="2642"/>
        <p:guide pos="3522"/>
      </p:guideLst>
    </p:cSldViewPr>
  </p:slideViewPr>
  <p:outlineViewPr>
    <p:cViewPr>
      <p:scale>
        <a:sx n="33" d="100"/>
        <a:sy n="33" d="100"/>
      </p:scale>
      <p:origin x="0" y="-88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67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5844E-1A9F-49CF-A7C8-5C5842A06534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42B03-0129-4FCA-BEE8-9EF88FA441E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0510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44209" rtl="0" eaLnBrk="1" latinLnBrk="0" hangingPunct="1">
      <a:defRPr sz="1239" kern="1200">
        <a:solidFill>
          <a:schemeClr val="tx1"/>
        </a:solidFill>
        <a:latin typeface="+mn-lt"/>
        <a:ea typeface="+mn-ea"/>
        <a:cs typeface="+mn-cs"/>
      </a:defRPr>
    </a:lvl1pPr>
    <a:lvl2pPr marL="472105" algn="l" defTabSz="944209" rtl="0" eaLnBrk="1" latinLnBrk="0" hangingPunct="1">
      <a:defRPr sz="1239" kern="1200">
        <a:solidFill>
          <a:schemeClr val="tx1"/>
        </a:solidFill>
        <a:latin typeface="+mn-lt"/>
        <a:ea typeface="+mn-ea"/>
        <a:cs typeface="+mn-cs"/>
      </a:defRPr>
    </a:lvl2pPr>
    <a:lvl3pPr marL="944209" algn="l" defTabSz="944209" rtl="0" eaLnBrk="1" latinLnBrk="0" hangingPunct="1">
      <a:defRPr sz="1239" kern="1200">
        <a:solidFill>
          <a:schemeClr val="tx1"/>
        </a:solidFill>
        <a:latin typeface="+mn-lt"/>
        <a:ea typeface="+mn-ea"/>
        <a:cs typeface="+mn-cs"/>
      </a:defRPr>
    </a:lvl3pPr>
    <a:lvl4pPr marL="1416314" algn="l" defTabSz="944209" rtl="0" eaLnBrk="1" latinLnBrk="0" hangingPunct="1">
      <a:defRPr sz="1239" kern="1200">
        <a:solidFill>
          <a:schemeClr val="tx1"/>
        </a:solidFill>
        <a:latin typeface="+mn-lt"/>
        <a:ea typeface="+mn-ea"/>
        <a:cs typeface="+mn-cs"/>
      </a:defRPr>
    </a:lvl4pPr>
    <a:lvl5pPr marL="1888419" algn="l" defTabSz="944209" rtl="0" eaLnBrk="1" latinLnBrk="0" hangingPunct="1">
      <a:defRPr sz="1239" kern="1200">
        <a:solidFill>
          <a:schemeClr val="tx1"/>
        </a:solidFill>
        <a:latin typeface="+mn-lt"/>
        <a:ea typeface="+mn-ea"/>
        <a:cs typeface="+mn-cs"/>
      </a:defRPr>
    </a:lvl5pPr>
    <a:lvl6pPr marL="2360524" algn="l" defTabSz="944209" rtl="0" eaLnBrk="1" latinLnBrk="0" hangingPunct="1">
      <a:defRPr sz="1239" kern="1200">
        <a:solidFill>
          <a:schemeClr val="tx1"/>
        </a:solidFill>
        <a:latin typeface="+mn-lt"/>
        <a:ea typeface="+mn-ea"/>
        <a:cs typeface="+mn-cs"/>
      </a:defRPr>
    </a:lvl6pPr>
    <a:lvl7pPr marL="2832628" algn="l" defTabSz="944209" rtl="0" eaLnBrk="1" latinLnBrk="0" hangingPunct="1">
      <a:defRPr sz="1239" kern="1200">
        <a:solidFill>
          <a:schemeClr val="tx1"/>
        </a:solidFill>
        <a:latin typeface="+mn-lt"/>
        <a:ea typeface="+mn-ea"/>
        <a:cs typeface="+mn-cs"/>
      </a:defRPr>
    </a:lvl7pPr>
    <a:lvl8pPr marL="3304733" algn="l" defTabSz="944209" rtl="0" eaLnBrk="1" latinLnBrk="0" hangingPunct="1">
      <a:defRPr sz="1239" kern="1200">
        <a:solidFill>
          <a:schemeClr val="tx1"/>
        </a:solidFill>
        <a:latin typeface="+mn-lt"/>
        <a:ea typeface="+mn-ea"/>
        <a:cs typeface="+mn-cs"/>
      </a:defRPr>
    </a:lvl8pPr>
    <a:lvl9pPr marL="3776838" algn="l" defTabSz="944209" rtl="0" eaLnBrk="1" latinLnBrk="0" hangingPunct="1">
      <a:defRPr sz="123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942" y="0"/>
            <a:ext cx="11185880" cy="8391772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735" y="2723344"/>
            <a:ext cx="7237856" cy="3120100"/>
          </a:xfrm>
        </p:spPr>
        <p:txBody>
          <a:bodyPr anchor="b"/>
          <a:lstStyle>
            <a:lvl1pPr>
              <a:defRPr sz="58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735" y="5843444"/>
            <a:ext cx="7237856" cy="105364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77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36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9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55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14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73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9170801" y="2236900"/>
            <a:ext cx="1211649" cy="279671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7627335" y="3992861"/>
            <a:ext cx="4721101" cy="279672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 anchor="b"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57942557"/>
      </p:ext>
    </p:extLst>
  </p:cSld>
  <p:clrMapOvr>
    <a:masterClrMapping/>
  </p:clrMapOvr>
  <p:transition spd="slow"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942" y="0"/>
            <a:ext cx="11185880" cy="8391772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6" y="6068593"/>
            <a:ext cx="7854691" cy="693205"/>
          </a:xfrm>
        </p:spPr>
        <p:txBody>
          <a:bodyPr anchor="b">
            <a:normAutofit/>
          </a:bodyPr>
          <a:lstStyle>
            <a:lvl1pPr algn="l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9736" y="838835"/>
            <a:ext cx="7854691" cy="419417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059734" y="6761798"/>
            <a:ext cx="7854691" cy="603883"/>
          </a:xfrm>
        </p:spPr>
        <p:txBody>
          <a:bodyPr>
            <a:normAutofit/>
          </a:bodyPr>
          <a:lstStyle>
            <a:lvl1pPr marL="0" indent="0">
              <a:buNone/>
              <a:defRPr sz="1468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0264679"/>
      </p:ext>
    </p:extLst>
  </p:cSld>
  <p:clrMapOvr>
    <a:masterClrMapping/>
  </p:clrMapOvr>
  <p:transition spd="slow">
    <p:wedg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413" y="1109240"/>
            <a:ext cx="8315466" cy="3789142"/>
          </a:xfrm>
        </p:spPr>
        <p:txBody>
          <a:bodyPr anchor="ctr">
            <a:normAutofit/>
          </a:bodyPr>
          <a:lstStyle>
            <a:lvl1pPr algn="ctr">
              <a:defRPr sz="391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412" y="5229773"/>
            <a:ext cx="8315468" cy="19572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46">
                <a:solidFill>
                  <a:schemeClr val="tx1"/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63679" y="5064077"/>
            <a:ext cx="808025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0183843"/>
      </p:ext>
    </p:extLst>
  </p:cSld>
  <p:clrMapOvr>
    <a:masterClrMapping/>
  </p:clrMapOvr>
  <p:transition spd="slow">
    <p:wedg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010" y="1201293"/>
            <a:ext cx="7828084" cy="2899678"/>
          </a:xfrm>
        </p:spPr>
        <p:txBody>
          <a:bodyPr anchor="ctr">
            <a:normAutofit/>
          </a:bodyPr>
          <a:lstStyle>
            <a:lvl1pPr algn="ctr">
              <a:defRPr sz="391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57189" y="4100970"/>
            <a:ext cx="7207424" cy="797411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202"/>
            </a:lvl1pPr>
            <a:lvl2pPr marL="559201" indent="0">
              <a:buFontTx/>
              <a:buNone/>
              <a:defRPr/>
            </a:lvl2pPr>
            <a:lvl3pPr marL="1118403" indent="0">
              <a:buFontTx/>
              <a:buNone/>
              <a:defRPr/>
            </a:lvl3pPr>
            <a:lvl4pPr marL="1677604" indent="0">
              <a:buFontTx/>
              <a:buNone/>
              <a:defRPr/>
            </a:lvl4pPr>
            <a:lvl5pPr marL="223680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410" y="5312622"/>
            <a:ext cx="8315471" cy="18744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46">
                <a:solidFill>
                  <a:schemeClr val="tx1"/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1039590" y="1107392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/>
            <a:r>
              <a:rPr lang="en-US" sz="880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6465" y="3458904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 algn="r"/>
            <a:r>
              <a:rPr lang="en-US" sz="8806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563679" y="5064077"/>
            <a:ext cx="80669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47787562"/>
      </p:ext>
    </p:extLst>
  </p:cSld>
  <p:clrMapOvr>
    <a:masterClrMapping/>
  </p:clrMapOvr>
  <p:transition spd="slow">
    <p:wedg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417" y="4046885"/>
            <a:ext cx="8315458" cy="1796560"/>
          </a:xfrm>
        </p:spPr>
        <p:txBody>
          <a:bodyPr anchor="b">
            <a:normAutofit/>
          </a:bodyPr>
          <a:lstStyle>
            <a:lvl1pPr algn="l">
              <a:defRPr sz="391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416" y="5843445"/>
            <a:ext cx="8315461" cy="1052397"/>
          </a:xfrm>
        </p:spPr>
        <p:txBody>
          <a:bodyPr anchor="t">
            <a:normAutofit/>
          </a:bodyPr>
          <a:lstStyle>
            <a:lvl1pPr marL="0" indent="0" algn="l">
              <a:buNone/>
              <a:defRPr sz="2202">
                <a:solidFill>
                  <a:schemeClr val="tx1"/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17273423"/>
      </p:ext>
    </p:extLst>
  </p:cSld>
  <p:clrMapOvr>
    <a:masterClrMapping/>
  </p:clrMapOvr>
  <p:transition spd="slow">
    <p:wedg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843" y="1201293"/>
            <a:ext cx="7736252" cy="2744338"/>
          </a:xfrm>
        </p:spPr>
        <p:txBody>
          <a:bodyPr anchor="ctr">
            <a:normAutofit/>
          </a:bodyPr>
          <a:lstStyle>
            <a:lvl1pPr algn="ctr">
              <a:defRPr sz="3914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439416" y="4451418"/>
            <a:ext cx="8315461" cy="1084893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46">
                <a:solidFill>
                  <a:schemeClr val="tx1"/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412" y="5540454"/>
            <a:ext cx="8315468" cy="1646602"/>
          </a:xfrm>
        </p:spPr>
        <p:txBody>
          <a:bodyPr anchor="t">
            <a:normAutofit/>
          </a:bodyPr>
          <a:lstStyle>
            <a:lvl1pPr marL="0" indent="0" algn="l">
              <a:buNone/>
              <a:defRPr sz="1957">
                <a:solidFill>
                  <a:schemeClr val="tx1"/>
                </a:solidFill>
              </a:defRPr>
            </a:lvl1pPr>
            <a:lvl2pPr marL="559201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073948" y="1097035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/>
            <a:r>
              <a:rPr lang="en-US" sz="978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56392" y="3189638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 algn="r"/>
            <a:r>
              <a:rPr lang="en-US" sz="9785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563679" y="4194175"/>
            <a:ext cx="80669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72672742"/>
      </p:ext>
    </p:extLst>
  </p:cSld>
  <p:clrMapOvr>
    <a:masterClrMapping/>
  </p:clrMapOvr>
  <p:transition spd="slow">
    <p:wedg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412" y="1201292"/>
            <a:ext cx="8315466" cy="280647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914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439416" y="4361942"/>
            <a:ext cx="8315461" cy="11072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46">
                <a:solidFill>
                  <a:schemeClr val="tx1"/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413" y="5467962"/>
            <a:ext cx="8315466" cy="1719094"/>
          </a:xfrm>
        </p:spPr>
        <p:txBody>
          <a:bodyPr anchor="t">
            <a:normAutofit/>
          </a:bodyPr>
          <a:lstStyle>
            <a:lvl1pPr marL="0" indent="0" algn="l">
              <a:buNone/>
              <a:defRPr sz="1957">
                <a:solidFill>
                  <a:schemeClr val="tx1"/>
                </a:solidFill>
              </a:defRPr>
            </a:lvl1pPr>
            <a:lvl2pPr marL="559201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63684" y="4194175"/>
            <a:ext cx="808025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97714128"/>
      </p:ext>
    </p:extLst>
  </p:cSld>
  <p:clrMapOvr>
    <a:masterClrMapping/>
  </p:clrMapOvr>
  <p:transition spd="slow">
    <p:wedg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9412" y="3045805"/>
            <a:ext cx="8315468" cy="414125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563680" y="2880110"/>
            <a:ext cx="808025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64278281"/>
      </p:ext>
    </p:extLst>
  </p:cSld>
  <p:clrMapOvr>
    <a:masterClrMapping/>
  </p:clrMapOvr>
  <p:transition spd="slow">
    <p:wedg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74778" y="1109241"/>
            <a:ext cx="1980098" cy="60778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9415" y="1109240"/>
            <a:ext cx="6012112" cy="607781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7638825" y="1109240"/>
            <a:ext cx="0" cy="6077815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70547377"/>
      </p:ext>
    </p:extLst>
  </p:cSld>
  <p:clrMapOvr>
    <a:masterClrMapping/>
  </p:clrMapOvr>
  <p:transition spd="slow">
    <p:wedg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737" y="1770876"/>
            <a:ext cx="8098042" cy="4072571"/>
          </a:xfrm>
        </p:spPr>
        <p:txBody>
          <a:bodyPr anchor="b"/>
          <a:lstStyle>
            <a:lvl1pPr>
              <a:defRPr sz="88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737" y="5843444"/>
            <a:ext cx="8098042" cy="105364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77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36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9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55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14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73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68389872"/>
      </p:ext>
    </p:extLst>
  </p:cSld>
  <p:clrMapOvr>
    <a:masterClrMapping/>
  </p:clrMapOvr>
  <p:transition spd="slow">
    <p:wedg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6407533"/>
      </p:ext>
    </p:extLst>
  </p:cSld>
  <p:clrMapOvr>
    <a:masterClrMapping/>
  </p:clrMapOvr>
  <p:transition spd="slow">
    <p:wedg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9" y="3500325"/>
            <a:ext cx="8098041" cy="2343120"/>
          </a:xfrm>
        </p:spPr>
        <p:txBody>
          <a:bodyPr anchor="b"/>
          <a:lstStyle>
            <a:lvl1pPr algn="l">
              <a:defRPr sz="489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737" y="5843445"/>
            <a:ext cx="8098042" cy="1052397"/>
          </a:xfrm>
        </p:spPr>
        <p:txBody>
          <a:bodyPr anchor="t"/>
          <a:lstStyle>
            <a:lvl1pPr marL="0" indent="0" algn="l">
              <a:buNone/>
              <a:defRPr sz="2446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08060744"/>
      </p:ext>
    </p:extLst>
  </p:cSld>
  <p:clrMapOvr>
    <a:masterClrMapping/>
  </p:clrMapOvr>
  <p:transition spd="slow"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942" y="0"/>
            <a:ext cx="11185880" cy="8391772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5" y="1133981"/>
            <a:ext cx="7854692" cy="2070447"/>
          </a:xfrm>
        </p:spPr>
        <p:txBody>
          <a:bodyPr/>
          <a:lstStyle>
            <a:lvl1pPr>
              <a:defRPr sz="44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5" y="4266369"/>
            <a:ext cx="7854692" cy="3102952"/>
          </a:xfrm>
        </p:spPr>
        <p:txBody>
          <a:bodyPr anchor="ctr">
            <a:normAutofit/>
          </a:bodyPr>
          <a:lstStyle>
            <a:lvl1pPr marL="0" indent="0">
              <a:buNone/>
              <a:defRPr sz="220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07563106"/>
      </p:ext>
    </p:extLst>
  </p:cSld>
  <p:clrMapOvr>
    <a:masterClrMapping/>
  </p:clrMapOvr>
  <p:transition spd="slow">
    <p:wedg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2353" y="2520390"/>
            <a:ext cx="4033890" cy="5132040"/>
          </a:xfrm>
        </p:spPr>
        <p:txBody>
          <a:bodyPr>
            <a:normAutofit/>
          </a:bodyPr>
          <a:lstStyle>
            <a:lvl1pPr>
              <a:defRPr sz="2202"/>
            </a:lvl1pPr>
            <a:lvl2pPr>
              <a:defRPr sz="1957"/>
            </a:lvl2pPr>
            <a:lvl3pPr>
              <a:defRPr sz="1712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8319" y="2514907"/>
            <a:ext cx="4033893" cy="5137522"/>
          </a:xfrm>
        </p:spPr>
        <p:txBody>
          <a:bodyPr>
            <a:normAutofit/>
          </a:bodyPr>
          <a:lstStyle>
            <a:lvl1pPr>
              <a:defRPr sz="2202"/>
            </a:lvl1pPr>
            <a:lvl2pPr>
              <a:defRPr sz="1957"/>
            </a:lvl2pPr>
            <a:lvl3pPr>
              <a:defRPr sz="1712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67169449"/>
      </p:ext>
    </p:extLst>
  </p:cSld>
  <p:clrMapOvr>
    <a:masterClrMapping/>
  </p:clrMapOvr>
  <p:transition spd="slow">
    <p:wedg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2352" y="2330097"/>
            <a:ext cx="4033889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2353" y="3075728"/>
            <a:ext cx="4033890" cy="4576700"/>
          </a:xfrm>
        </p:spPr>
        <p:txBody>
          <a:bodyPr>
            <a:normAutofit/>
          </a:bodyPr>
          <a:lstStyle>
            <a:lvl1pPr>
              <a:defRPr sz="2202"/>
            </a:lvl1pPr>
            <a:lvl2pPr>
              <a:defRPr sz="1957"/>
            </a:lvl2pPr>
            <a:lvl3pPr>
              <a:defRPr sz="1712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8321" y="2330097"/>
            <a:ext cx="4033890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8321" y="3075728"/>
            <a:ext cx="4033890" cy="4576700"/>
          </a:xfrm>
        </p:spPr>
        <p:txBody>
          <a:bodyPr>
            <a:normAutofit/>
          </a:bodyPr>
          <a:lstStyle>
            <a:lvl1pPr>
              <a:defRPr sz="2202"/>
            </a:lvl1pPr>
            <a:lvl2pPr>
              <a:defRPr sz="1957"/>
            </a:lvl2pPr>
            <a:lvl3pPr>
              <a:defRPr sz="1712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18406391"/>
      </p:ext>
    </p:extLst>
  </p:cSld>
  <p:clrMapOvr>
    <a:masterClrMapping/>
  </p:clrMapOvr>
  <p:transition spd="slow">
    <p:wedg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50671928"/>
      </p:ext>
    </p:extLst>
  </p:cSld>
  <p:clrMapOvr>
    <a:masterClrMapping/>
  </p:clrMapOvr>
  <p:transition spd="slow">
    <p:wedg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71470783"/>
      </p:ext>
    </p:extLst>
  </p:cSld>
  <p:clrMapOvr>
    <a:masterClrMapping/>
  </p:clrMapOvr>
  <p:transition spd="slow">
    <p:wedg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5" y="1770874"/>
            <a:ext cx="3120669" cy="1770874"/>
          </a:xfrm>
        </p:spPr>
        <p:txBody>
          <a:bodyPr anchor="b"/>
          <a:lstStyle>
            <a:lvl1pPr algn="l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0157" y="1770874"/>
            <a:ext cx="4767622" cy="5592233"/>
          </a:xfrm>
        </p:spPr>
        <p:txBody>
          <a:bodyPr anchor="ctr">
            <a:normAutofit/>
          </a:bodyPr>
          <a:lstStyle>
            <a:lvl1pPr>
              <a:defRPr sz="2446"/>
            </a:lvl1pPr>
            <a:lvl2pPr>
              <a:defRPr sz="2202"/>
            </a:lvl2pPr>
            <a:lvl3pPr>
              <a:defRPr sz="1957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5" y="3827575"/>
            <a:ext cx="3120669" cy="3541747"/>
          </a:xfrm>
        </p:spPr>
        <p:txBody>
          <a:bodyPr/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74095592"/>
      </p:ext>
    </p:extLst>
  </p:cSld>
  <p:clrMapOvr>
    <a:masterClrMapping/>
  </p:clrMapOvr>
  <p:transition spd="slow">
    <p:wedg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776" y="2267952"/>
            <a:ext cx="4673029" cy="1926223"/>
          </a:xfrm>
        </p:spPr>
        <p:txBody>
          <a:bodyPr anchor="b">
            <a:normAutofit/>
          </a:bodyPr>
          <a:lstStyle>
            <a:lvl1pPr algn="l">
              <a:defRPr sz="440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76603" y="1398059"/>
            <a:ext cx="2936548" cy="55922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6" y="4473787"/>
            <a:ext cx="4665757" cy="1677670"/>
          </a:xfrm>
        </p:spPr>
        <p:txBody>
          <a:bodyPr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2216450"/>
      </p:ext>
    </p:extLst>
  </p:cSld>
  <p:clrMapOvr>
    <a:masterClrMapping/>
  </p:clrMapOvr>
  <p:transition spd="slow">
    <p:wedg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9" y="5871829"/>
            <a:ext cx="8098041" cy="693205"/>
          </a:xfrm>
        </p:spPr>
        <p:txBody>
          <a:bodyPr anchor="b">
            <a:normAutofit/>
          </a:bodyPr>
          <a:lstStyle>
            <a:lvl1pPr algn="l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9737" y="838835"/>
            <a:ext cx="8098042" cy="445307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8" y="6565034"/>
            <a:ext cx="8098040" cy="603883"/>
          </a:xfrm>
        </p:spPr>
        <p:txBody>
          <a:bodyPr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83576919"/>
      </p:ext>
    </p:extLst>
  </p:cSld>
  <p:clrMapOvr>
    <a:masterClrMapping/>
  </p:clrMapOvr>
  <p:transition spd="slow">
    <p:wedg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7" y="1770874"/>
            <a:ext cx="8098042" cy="2423301"/>
          </a:xfrm>
        </p:spPr>
        <p:txBody>
          <a:bodyPr/>
          <a:lstStyle>
            <a:lvl1pPr>
              <a:defRPr sz="58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7" y="4473786"/>
            <a:ext cx="8098042" cy="2889321"/>
          </a:xfrm>
        </p:spPr>
        <p:txBody>
          <a:bodyPr anchor="ctr">
            <a:normAutofit/>
          </a:bodyPr>
          <a:lstStyle>
            <a:lvl1pPr marL="0" indent="0">
              <a:buNone/>
              <a:defRPr sz="220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54784542"/>
      </p:ext>
    </p:extLst>
  </p:cSld>
  <p:clrMapOvr>
    <a:masterClrMapping/>
  </p:clrMapOvr>
  <p:transition spd="slow">
    <p:wedg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1" y="1770874"/>
            <a:ext cx="7339825" cy="2841831"/>
          </a:xfrm>
        </p:spPr>
        <p:txBody>
          <a:bodyPr/>
          <a:lstStyle>
            <a:lvl1pPr>
              <a:defRPr sz="58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771252" y="4612705"/>
            <a:ext cx="6679491" cy="41852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712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7" y="5321498"/>
            <a:ext cx="8098042" cy="2050486"/>
          </a:xfrm>
        </p:spPr>
        <p:txBody>
          <a:bodyPr anchor="ctr">
            <a:normAutofit/>
          </a:bodyPr>
          <a:lstStyle>
            <a:lvl1pPr marL="0" indent="0">
              <a:buNone/>
              <a:defRPr sz="220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24238" y="1187987"/>
            <a:ext cx="735800" cy="238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922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61254" y="3197049"/>
            <a:ext cx="735800" cy="238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922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4111538"/>
      </p:ext>
    </p:extLst>
  </p:cSld>
  <p:clrMapOvr>
    <a:masterClrMapping/>
  </p:clrMapOvr>
  <p:transition spd="slow">
    <p:wedg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6" y="3821361"/>
            <a:ext cx="8098043" cy="2022084"/>
          </a:xfrm>
        </p:spPr>
        <p:txBody>
          <a:bodyPr anchor="b"/>
          <a:lstStyle>
            <a:lvl1pPr algn="l">
              <a:defRPr sz="489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737" y="5843445"/>
            <a:ext cx="8098042" cy="1052397"/>
          </a:xfrm>
        </p:spPr>
        <p:txBody>
          <a:bodyPr anchor="t"/>
          <a:lstStyle>
            <a:lvl1pPr marL="0" indent="0" algn="l">
              <a:buNone/>
              <a:defRPr sz="2446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11976944"/>
      </p:ext>
    </p:extLst>
  </p:cSld>
  <p:clrMapOvr>
    <a:masterClrMapping/>
  </p:clrMapOvr>
  <p:transition spd="slow"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942" y="0"/>
            <a:ext cx="11185880" cy="8391772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791866" y="797113"/>
            <a:ext cx="735800" cy="1598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785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8646537" y="3547487"/>
            <a:ext cx="757170" cy="1598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785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9720" y="1133980"/>
            <a:ext cx="7534707" cy="3525332"/>
          </a:xfrm>
        </p:spPr>
        <p:txBody>
          <a:bodyPr anchor="ctr"/>
          <a:lstStyle>
            <a:lvl1pPr>
              <a:defRPr sz="440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696767" y="4659312"/>
            <a:ext cx="6905743" cy="407447"/>
          </a:xfrm>
        </p:spPr>
        <p:txBody>
          <a:bodyPr>
            <a:normAutofit/>
          </a:bodyPr>
          <a:lstStyle>
            <a:lvl1pPr marL="0" indent="0">
              <a:buNone/>
              <a:defRPr lang="en-US" sz="1712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5" y="6116739"/>
            <a:ext cx="7758885" cy="1236137"/>
          </a:xfrm>
        </p:spPr>
        <p:txBody>
          <a:bodyPr anchor="ctr">
            <a:normAutofit/>
          </a:bodyPr>
          <a:lstStyle>
            <a:lvl1pPr marL="0" indent="0">
              <a:buNone/>
              <a:defRPr sz="220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8781246"/>
      </p:ext>
    </p:extLst>
  </p:cSld>
  <p:clrMapOvr>
    <a:masterClrMapping/>
  </p:clrMapOvr>
  <p:transition spd="slow">
    <p:wedg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766" y="2423301"/>
            <a:ext cx="2703916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8672" y="3262136"/>
            <a:ext cx="2686009" cy="4390292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63479" y="2423301"/>
            <a:ext cx="2694167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553795" y="3262136"/>
            <a:ext cx="2703850" cy="4390292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37317" y="2423301"/>
            <a:ext cx="2690380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537317" y="3262136"/>
            <a:ext cx="2690380" cy="4390292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418946" y="2609709"/>
            <a:ext cx="0" cy="484660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88237" y="2609709"/>
            <a:ext cx="0" cy="48520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88857567"/>
      </p:ext>
    </p:extLst>
  </p:cSld>
  <p:clrMapOvr>
    <a:masterClrMapping/>
  </p:clrMapOvr>
  <p:transition spd="slow">
    <p:wedg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72" y="5199540"/>
            <a:ext cx="2697663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8672" y="2702913"/>
            <a:ext cx="2697663" cy="18640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8672" y="5904396"/>
            <a:ext cx="2697663" cy="806286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68723" y="5199540"/>
            <a:ext cx="2688923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8722" y="2702913"/>
            <a:ext cx="2688923" cy="18640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67481" y="5904395"/>
            <a:ext cx="2692484" cy="806286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37317" y="5199540"/>
            <a:ext cx="2690380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537315" y="2702913"/>
            <a:ext cx="2690380" cy="18640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537203" y="5904392"/>
            <a:ext cx="2693943" cy="806286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418946" y="2609709"/>
            <a:ext cx="0" cy="484660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388237" y="2609709"/>
            <a:ext cx="0" cy="48520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87184085"/>
      </p:ext>
    </p:extLst>
  </p:cSld>
  <p:clrMapOvr>
    <a:masterClrMapping/>
  </p:clrMapOvr>
  <p:transition spd="slow">
    <p:wedg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76136197"/>
      </p:ext>
    </p:extLst>
  </p:cSld>
  <p:clrMapOvr>
    <a:masterClrMapping/>
  </p:clrMapOvr>
  <p:transition spd="slow">
    <p:wedg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19587" y="526216"/>
            <a:ext cx="1608111" cy="712621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8672" y="945744"/>
            <a:ext cx="6811160" cy="67066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79635579"/>
      </p:ext>
    </p:extLst>
  </p:cSld>
  <p:clrMapOvr>
    <a:masterClrMapping/>
  </p:clrMapOvr>
  <p:transition spd="slow">
    <p:wedg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14" y="7829127"/>
            <a:ext cx="11181026" cy="559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7747807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6554" y="928311"/>
            <a:ext cx="9226749" cy="43619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785" spc="-6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096" y="5449885"/>
            <a:ext cx="9226749" cy="1398058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935" cap="all" spc="245" baseline="0">
                <a:solidFill>
                  <a:schemeClr val="tx2"/>
                </a:solidFill>
                <a:latin typeface="+mj-lt"/>
              </a:defRPr>
            </a:lvl1pPr>
            <a:lvl2pPr marL="559201" indent="0" algn="ctr">
              <a:buNone/>
              <a:defRPr sz="2935"/>
            </a:lvl2pPr>
            <a:lvl3pPr marL="1118403" indent="0" algn="ctr">
              <a:buNone/>
              <a:defRPr sz="2935"/>
            </a:lvl3pPr>
            <a:lvl4pPr marL="1677604" indent="0" algn="ctr">
              <a:buNone/>
              <a:defRPr sz="2446"/>
            </a:lvl4pPr>
            <a:lvl5pPr marL="2236805" indent="0" algn="ctr">
              <a:buNone/>
              <a:defRPr sz="2446"/>
            </a:lvl5pPr>
            <a:lvl6pPr marL="2796007" indent="0" algn="ctr">
              <a:buNone/>
              <a:defRPr sz="2446"/>
            </a:lvl6pPr>
            <a:lvl7pPr marL="3355208" indent="0" algn="ctr">
              <a:buNone/>
              <a:defRPr sz="2446"/>
            </a:lvl7pPr>
            <a:lvl8pPr marL="3914409" indent="0" algn="ctr">
              <a:buNone/>
              <a:defRPr sz="2446"/>
            </a:lvl8pPr>
            <a:lvl9pPr marL="4473611" indent="0" algn="ctr">
              <a:buNone/>
              <a:defRPr sz="244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107807" y="5312622"/>
            <a:ext cx="90589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32046544"/>
      </p:ext>
    </p:extLst>
  </p:cSld>
  <p:clrMapOvr>
    <a:masterClrMapping/>
  </p:clrMapOvr>
  <p:transition spd="slow">
    <p:wedg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88502260"/>
      </p:ext>
    </p:extLst>
  </p:cSld>
  <p:clrMapOvr>
    <a:masterClrMapping/>
  </p:clrMapOvr>
  <p:transition spd="slow">
    <p:wedg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14" y="7829127"/>
            <a:ext cx="11181026" cy="559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7747807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554" y="928311"/>
            <a:ext cx="9226749" cy="436194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78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554" y="5446835"/>
            <a:ext cx="9226749" cy="1398058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935" cap="all" spc="245" baseline="0">
                <a:solidFill>
                  <a:schemeClr val="tx2"/>
                </a:solidFill>
                <a:latin typeface="+mj-lt"/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107807" y="5312622"/>
            <a:ext cx="90589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99571285"/>
      </p:ext>
    </p:extLst>
  </p:cSld>
  <p:clrMapOvr>
    <a:masterClrMapping/>
  </p:clrMapOvr>
  <p:transition spd="slow">
    <p:wedg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06554" y="350560"/>
            <a:ext cx="9226749" cy="1774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554" y="2257606"/>
            <a:ext cx="4529495" cy="49211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3808" y="2257609"/>
            <a:ext cx="4529495" cy="4921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16938625"/>
      </p:ext>
    </p:extLst>
  </p:cSld>
  <p:clrMapOvr>
    <a:masterClrMapping/>
  </p:clrMapOvr>
  <p:transition spd="slow">
    <p:wedg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06554" y="350560"/>
            <a:ext cx="9226749" cy="1774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554" y="2257995"/>
            <a:ext cx="4529495" cy="9005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46" b="0" cap="all" baseline="0">
                <a:solidFill>
                  <a:schemeClr val="tx2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6554" y="3158577"/>
            <a:ext cx="4529495" cy="4020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03808" y="2257995"/>
            <a:ext cx="4529495" cy="9005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46" b="0" cap="all" baseline="0">
                <a:solidFill>
                  <a:schemeClr val="tx2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03808" y="3158577"/>
            <a:ext cx="4529495" cy="4020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88556283"/>
      </p:ext>
    </p:extLst>
  </p:cSld>
  <p:clrMapOvr>
    <a:masterClrMapping/>
  </p:clrMapOvr>
  <p:transition spd="slow">
    <p:wedg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72688870"/>
      </p:ext>
    </p:extLst>
  </p:cSld>
  <p:clrMapOvr>
    <a:masterClrMapping/>
  </p:clrMapOvr>
  <p:transition spd="slow">
    <p:wedg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942" y="0"/>
            <a:ext cx="11185880" cy="8391772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5" y="2516505"/>
            <a:ext cx="7854692" cy="2563107"/>
          </a:xfrm>
        </p:spPr>
        <p:txBody>
          <a:bodyPr anchor="b"/>
          <a:lstStyle>
            <a:lvl1pPr algn="l">
              <a:defRPr sz="489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736" y="6146208"/>
            <a:ext cx="7854691" cy="1216899"/>
          </a:xfrm>
        </p:spPr>
        <p:txBody>
          <a:bodyPr anchor="t"/>
          <a:lstStyle>
            <a:lvl1pPr marL="0" indent="0" algn="l">
              <a:buNone/>
              <a:defRPr sz="2446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33247741"/>
      </p:ext>
    </p:extLst>
  </p:cSld>
  <p:clrMapOvr>
    <a:masterClrMapping/>
  </p:clrMapOvr>
  <p:transition spd="slow">
    <p:wedg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4" y="7829127"/>
            <a:ext cx="11181026" cy="559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7747807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08637765"/>
      </p:ext>
    </p:extLst>
  </p:cSld>
  <p:clrMapOvr>
    <a:masterClrMapping/>
  </p:clrMapOvr>
  <p:transition spd="slow">
    <p:wedg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3715862" cy="8388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706028" y="0"/>
            <a:ext cx="58716" cy="8388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98" y="726989"/>
            <a:ext cx="2935784" cy="2796117"/>
          </a:xfrm>
        </p:spPr>
        <p:txBody>
          <a:bodyPr anchor="b">
            <a:normAutofit/>
          </a:bodyPr>
          <a:lstStyle>
            <a:lvl1pPr>
              <a:defRPr sz="4403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2183" y="894758"/>
            <a:ext cx="6126940" cy="64310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398" y="3579029"/>
            <a:ext cx="2935784" cy="413316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35">
                <a:solidFill>
                  <a:srgbClr val="FFFFFF"/>
                </a:solidFill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7023" y="7901276"/>
            <a:ext cx="2402006" cy="446602"/>
          </a:xfrm>
        </p:spPr>
        <p:txBody>
          <a:bodyPr/>
          <a:lstStyle>
            <a:lvl1pPr algn="l">
              <a:defRPr/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03676" y="7901276"/>
            <a:ext cx="4263876" cy="44660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8243904"/>
      </p:ext>
    </p:extLst>
  </p:cSld>
  <p:clrMapOvr>
    <a:masterClrMapping/>
  </p:clrMapOvr>
  <p:transition spd="slow">
    <p:wedg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6058253"/>
            <a:ext cx="11181026" cy="2330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011866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554" y="6207379"/>
            <a:ext cx="9282669" cy="1006602"/>
          </a:xfrm>
        </p:spPr>
        <p:txBody>
          <a:bodyPr tIns="0" bIns="0" anchor="b">
            <a:noAutofit/>
          </a:bodyPr>
          <a:lstStyle>
            <a:lvl1pPr>
              <a:defRPr sz="4403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1183925" cy="601186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914">
                <a:solidFill>
                  <a:schemeClr val="bg1"/>
                </a:solidFill>
              </a:defRPr>
            </a:lvl1pPr>
            <a:lvl2pPr marL="559201" indent="0">
              <a:buNone/>
              <a:defRPr sz="3425"/>
            </a:lvl2pPr>
            <a:lvl3pPr marL="1118403" indent="0">
              <a:buNone/>
              <a:defRPr sz="2935"/>
            </a:lvl3pPr>
            <a:lvl4pPr marL="1677604" indent="0">
              <a:buNone/>
              <a:defRPr sz="2446"/>
            </a:lvl4pPr>
            <a:lvl5pPr marL="2236805" indent="0">
              <a:buNone/>
              <a:defRPr sz="2446"/>
            </a:lvl5pPr>
            <a:lvl6pPr marL="2796007" indent="0">
              <a:buNone/>
              <a:defRPr sz="2446"/>
            </a:lvl6pPr>
            <a:lvl7pPr marL="3355208" indent="0">
              <a:buNone/>
              <a:defRPr sz="2446"/>
            </a:lvl7pPr>
            <a:lvl8pPr marL="3914409" indent="0">
              <a:buNone/>
              <a:defRPr sz="2446"/>
            </a:lvl8pPr>
            <a:lvl9pPr marL="4473611" indent="0">
              <a:buNone/>
              <a:defRPr sz="24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6553" y="7225166"/>
            <a:ext cx="9282669" cy="72699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34"/>
              </a:spcAft>
              <a:buNone/>
              <a:defRPr sz="1835">
                <a:solidFill>
                  <a:srgbClr val="FFFFFF"/>
                </a:solidFill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62246172"/>
      </p:ext>
    </p:extLst>
  </p:cSld>
  <p:clrMapOvr>
    <a:masterClrMapping/>
  </p:clrMapOvr>
  <p:transition spd="slow">
    <p:wedg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55836383"/>
      </p:ext>
    </p:extLst>
  </p:cSld>
  <p:clrMapOvr>
    <a:masterClrMapping/>
  </p:clrMapOvr>
  <p:transition spd="slow">
    <p:wedg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14" y="7829127"/>
            <a:ext cx="11181026" cy="559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7747807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3506" y="507337"/>
            <a:ext cx="2411537" cy="70421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896" y="507336"/>
            <a:ext cx="7094811" cy="704217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90673927"/>
      </p:ext>
    </p:extLst>
  </p:cSld>
  <p:clrMapOvr>
    <a:masterClrMapping/>
  </p:clrMapOvr>
  <p:transition spd="slow">
    <p:wedg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41" y="1372816"/>
            <a:ext cx="9507458" cy="2920389"/>
          </a:xfrm>
        </p:spPr>
        <p:txBody>
          <a:bodyPr anchor="b">
            <a:normAutofit/>
          </a:bodyPr>
          <a:lstStyle>
            <a:lvl1pPr algn="ctr">
              <a:defRPr sz="58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41" y="4405826"/>
            <a:ext cx="9507458" cy="2025242"/>
          </a:xfrm>
        </p:spPr>
        <p:txBody>
          <a:bodyPr/>
          <a:lstStyle>
            <a:lvl1pPr marL="0" indent="0" algn="ctr">
              <a:buNone/>
              <a:defRPr sz="2935"/>
            </a:lvl1pPr>
            <a:lvl2pPr marL="559201" indent="0" algn="ctr">
              <a:buNone/>
              <a:defRPr sz="2446"/>
            </a:lvl2pPr>
            <a:lvl3pPr marL="1118403" indent="0" algn="ctr">
              <a:buNone/>
              <a:defRPr sz="2202"/>
            </a:lvl3pPr>
            <a:lvl4pPr marL="1677604" indent="0" algn="ctr">
              <a:buNone/>
              <a:defRPr sz="1957"/>
            </a:lvl4pPr>
            <a:lvl5pPr marL="2236805" indent="0" algn="ctr">
              <a:buNone/>
              <a:defRPr sz="1957"/>
            </a:lvl5pPr>
            <a:lvl6pPr marL="2796007" indent="0" algn="ctr">
              <a:buNone/>
              <a:defRPr sz="1957"/>
            </a:lvl6pPr>
            <a:lvl7pPr marL="3355208" indent="0" algn="ctr">
              <a:buNone/>
              <a:defRPr sz="1957"/>
            </a:lvl7pPr>
            <a:lvl8pPr marL="3914409" indent="0" algn="ctr">
              <a:buNone/>
              <a:defRPr sz="1957"/>
            </a:lvl8pPr>
            <a:lvl9pPr marL="4473611" indent="0" algn="ctr">
              <a:buNone/>
              <a:defRPr sz="195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84732257"/>
      </p:ext>
    </p:extLst>
  </p:cSld>
  <p:clrMapOvr>
    <a:masterClrMapping/>
  </p:clrMapOvr>
  <p:transition spd="slow">
    <p:wedg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11888452"/>
      </p:ext>
    </p:extLst>
  </p:cSld>
  <p:clrMapOvr>
    <a:masterClrMapping/>
  </p:clrMapOvr>
  <p:transition spd="slow">
    <p:wedg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608" y="803887"/>
            <a:ext cx="8928723" cy="3489320"/>
          </a:xfrm>
        </p:spPr>
        <p:txBody>
          <a:bodyPr anchor="b">
            <a:normAutofit/>
          </a:bodyPr>
          <a:lstStyle>
            <a:lvl1pPr>
              <a:defRPr sz="41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7608" y="4405828"/>
            <a:ext cx="8928723" cy="1834951"/>
          </a:xfrm>
        </p:spPr>
        <p:txBody>
          <a:bodyPr/>
          <a:lstStyle>
            <a:lvl1pPr marL="0" indent="0" algn="ctr">
              <a:buNone/>
              <a:defRPr sz="2935">
                <a:solidFill>
                  <a:schemeClr val="tx1">
                    <a:tint val="75000"/>
                  </a:schemeClr>
                </a:solidFill>
              </a:defRPr>
            </a:lvl1pPr>
            <a:lvl2pPr marL="559201" indent="0">
              <a:buNone/>
              <a:defRPr sz="2446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59976471"/>
      </p:ext>
    </p:extLst>
  </p:cSld>
  <p:clrMapOvr>
    <a:masterClrMapping/>
  </p:clrMapOvr>
  <p:transition spd="slow">
    <p:wedg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2" y="745633"/>
            <a:ext cx="9497689" cy="16222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41" y="2554325"/>
            <a:ext cx="4683828" cy="4529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2972" y="2554325"/>
            <a:ext cx="4672958" cy="4529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64706037"/>
      </p:ext>
    </p:extLst>
  </p:cSld>
  <p:clrMapOvr>
    <a:masterClrMapping/>
  </p:clrMapOvr>
  <p:transition spd="slow">
    <p:wedg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2" y="745633"/>
            <a:ext cx="9497689" cy="1621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650" y="2554325"/>
            <a:ext cx="4403524" cy="100776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935" b="1"/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40" y="3562091"/>
            <a:ext cx="4684933" cy="3521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43278" y="2554325"/>
            <a:ext cx="4392652" cy="100776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935" b="1"/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1868" y="3562091"/>
            <a:ext cx="4674062" cy="3521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36192668"/>
      </p:ext>
    </p:extLst>
  </p:cSld>
  <p:clrMapOvr>
    <a:masterClrMapping/>
  </p:clrMapOvr>
  <p:transition spd="slow">
    <p:wedg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5" y="1133981"/>
            <a:ext cx="7856634" cy="868269"/>
          </a:xfrm>
        </p:spPr>
        <p:txBody>
          <a:bodyPr/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735" y="3044660"/>
            <a:ext cx="2829536" cy="804785"/>
          </a:xfrm>
        </p:spPr>
        <p:txBody>
          <a:bodyPr anchor="b">
            <a:noAutofit/>
          </a:bodyPr>
          <a:lstStyle>
            <a:lvl1pPr marL="0" indent="0">
              <a:buNone/>
              <a:defRPr sz="244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59735" y="3849448"/>
            <a:ext cx="2829536" cy="3532900"/>
          </a:xfrm>
        </p:spPr>
        <p:txBody>
          <a:bodyPr anchor="t"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5374" y="3044660"/>
            <a:ext cx="2836246" cy="804785"/>
          </a:xfrm>
        </p:spPr>
        <p:txBody>
          <a:bodyPr anchor="b">
            <a:noAutofit/>
          </a:bodyPr>
          <a:lstStyle>
            <a:lvl1pPr marL="0" indent="0">
              <a:buNone/>
              <a:defRPr sz="244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4168868" y="3849448"/>
            <a:ext cx="2836246" cy="3532900"/>
          </a:xfrm>
        </p:spPr>
        <p:txBody>
          <a:bodyPr anchor="t"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87958" y="3044660"/>
            <a:ext cx="2836246" cy="804785"/>
          </a:xfrm>
        </p:spPr>
        <p:txBody>
          <a:bodyPr anchor="b">
            <a:noAutofit/>
          </a:bodyPr>
          <a:lstStyle>
            <a:lvl1pPr marL="0" indent="0">
              <a:buNone/>
              <a:defRPr sz="244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90762" y="3849448"/>
            <a:ext cx="2833442" cy="3532900"/>
          </a:xfrm>
        </p:spPr>
        <p:txBody>
          <a:bodyPr anchor="t"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029508" y="3044661"/>
            <a:ext cx="0" cy="433768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154493" y="3044661"/>
            <a:ext cx="0" cy="433768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40812696"/>
      </p:ext>
    </p:extLst>
  </p:cSld>
  <p:clrMapOvr>
    <a:masterClrMapping/>
  </p:clrMapOvr>
  <p:transition spd="slow">
    <p:wedg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24380963"/>
      </p:ext>
    </p:extLst>
  </p:cSld>
  <p:clrMapOvr>
    <a:masterClrMapping/>
  </p:clrMapOvr>
  <p:transition spd="slow">
    <p:wedg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6830756"/>
      </p:ext>
    </p:extLst>
  </p:cSld>
  <p:clrMapOvr>
    <a:masterClrMapping/>
  </p:clrMapOvr>
  <p:transition spd="slow">
    <p:wedg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390" y="745631"/>
            <a:ext cx="3607111" cy="2889321"/>
          </a:xfrm>
        </p:spPr>
        <p:txBody>
          <a:bodyPr anchor="b">
            <a:normAutofit/>
          </a:bodyPr>
          <a:lstStyle>
            <a:lvl1pPr>
              <a:defRPr sz="34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8199" y="745631"/>
            <a:ext cx="5677731" cy="633786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390" y="3634953"/>
            <a:ext cx="3607111" cy="3448543"/>
          </a:xfrm>
        </p:spPr>
        <p:txBody>
          <a:bodyPr/>
          <a:lstStyle>
            <a:lvl1pPr marL="0" indent="0" algn="ctr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69673978"/>
      </p:ext>
    </p:extLst>
  </p:cSld>
  <p:clrMapOvr>
    <a:masterClrMapping/>
  </p:clrMapOvr>
  <p:transition spd="slow">
    <p:wedg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390" y="745631"/>
            <a:ext cx="5097355" cy="2889321"/>
          </a:xfrm>
        </p:spPr>
        <p:txBody>
          <a:bodyPr anchor="b">
            <a:normAutofit/>
          </a:bodyPr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1141" y="928224"/>
            <a:ext cx="3628833" cy="59726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914"/>
            </a:lvl1pPr>
            <a:lvl2pPr marL="559201" indent="0">
              <a:buNone/>
              <a:defRPr sz="3425"/>
            </a:lvl2pPr>
            <a:lvl3pPr marL="1118403" indent="0">
              <a:buNone/>
              <a:defRPr sz="2935"/>
            </a:lvl3pPr>
            <a:lvl4pPr marL="1677604" indent="0">
              <a:buNone/>
              <a:defRPr sz="2446"/>
            </a:lvl4pPr>
            <a:lvl5pPr marL="2236805" indent="0">
              <a:buNone/>
              <a:defRPr sz="2446"/>
            </a:lvl5pPr>
            <a:lvl6pPr marL="2796007" indent="0">
              <a:buNone/>
              <a:defRPr sz="2446"/>
            </a:lvl6pPr>
            <a:lvl7pPr marL="3355208" indent="0">
              <a:buNone/>
              <a:defRPr sz="2446"/>
            </a:lvl7pPr>
            <a:lvl8pPr marL="3914409" indent="0">
              <a:buNone/>
              <a:defRPr sz="2446"/>
            </a:lvl8pPr>
            <a:lvl9pPr marL="4473611" indent="0">
              <a:buNone/>
              <a:defRPr sz="24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40" y="3634952"/>
            <a:ext cx="5101806" cy="3448544"/>
          </a:xfrm>
        </p:spPr>
        <p:txBody>
          <a:bodyPr>
            <a:normAutofit/>
          </a:bodyPr>
          <a:lstStyle>
            <a:lvl1pPr marL="0" indent="0" algn="ctr">
              <a:buNone/>
              <a:defRPr sz="2202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86720918"/>
      </p:ext>
    </p:extLst>
  </p:cSld>
  <p:clrMapOvr>
    <a:masterClrMapping/>
  </p:clrMapOvr>
  <p:transition spd="slow">
    <p:wedg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52" y="5246539"/>
            <a:ext cx="9510350" cy="1002193"/>
          </a:xfrm>
        </p:spPr>
        <p:txBody>
          <a:bodyPr anchor="b">
            <a:normAutofit/>
          </a:bodyPr>
          <a:lstStyle>
            <a:lvl1pPr>
              <a:defRPr sz="34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8252" y="759969"/>
            <a:ext cx="9510350" cy="413391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914"/>
            </a:lvl1pPr>
            <a:lvl2pPr marL="559201" indent="0">
              <a:buNone/>
              <a:defRPr sz="3425"/>
            </a:lvl2pPr>
            <a:lvl3pPr marL="1118403" indent="0">
              <a:buNone/>
              <a:defRPr sz="2935"/>
            </a:lvl3pPr>
            <a:lvl4pPr marL="1677604" indent="0">
              <a:buNone/>
              <a:defRPr sz="2446"/>
            </a:lvl4pPr>
            <a:lvl5pPr marL="2236805" indent="0">
              <a:buNone/>
              <a:defRPr sz="2446"/>
            </a:lvl5pPr>
            <a:lvl6pPr marL="2796007" indent="0">
              <a:buNone/>
              <a:defRPr sz="2446"/>
            </a:lvl6pPr>
            <a:lvl7pPr marL="3355208" indent="0">
              <a:buNone/>
              <a:defRPr sz="2446"/>
            </a:lvl7pPr>
            <a:lvl8pPr marL="3914409" indent="0">
              <a:buNone/>
              <a:defRPr sz="2446"/>
            </a:lvl8pPr>
            <a:lvl9pPr marL="4473611" indent="0">
              <a:buNone/>
              <a:defRPr sz="24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40" y="6248731"/>
            <a:ext cx="9508915" cy="834764"/>
          </a:xfrm>
        </p:spPr>
        <p:txBody>
          <a:bodyPr>
            <a:normAutofit/>
          </a:bodyPr>
          <a:lstStyle>
            <a:lvl1pPr marL="0" indent="0" algn="ctr">
              <a:buNone/>
              <a:defRPr sz="2202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08865857"/>
      </p:ext>
    </p:extLst>
  </p:cSld>
  <p:clrMapOvr>
    <a:masterClrMapping/>
  </p:clrMapOvr>
  <p:transition spd="slow">
    <p:wedg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40" y="745633"/>
            <a:ext cx="9497690" cy="4189110"/>
          </a:xfrm>
        </p:spPr>
        <p:txBody>
          <a:bodyPr anchor="ctr"/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42" y="5143118"/>
            <a:ext cx="9497689" cy="1947479"/>
          </a:xfrm>
        </p:spPr>
        <p:txBody>
          <a:bodyPr anchor="ctr"/>
          <a:lstStyle>
            <a:lvl1pPr marL="0" indent="0" algn="ctr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41403325"/>
      </p:ext>
    </p:extLst>
  </p:cSld>
  <p:clrMapOvr>
    <a:masterClrMapping/>
  </p:clrMapOvr>
  <p:transition spd="slow">
    <p:wedg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636" y="745631"/>
            <a:ext cx="8533580" cy="3660765"/>
          </a:xfrm>
        </p:spPr>
        <p:txBody>
          <a:bodyPr anchor="ctr"/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78378" y="4415604"/>
            <a:ext cx="8028639" cy="522054"/>
          </a:xfrm>
        </p:spPr>
        <p:txBody>
          <a:bodyPr anchor="t">
            <a:normAutofit/>
          </a:bodyPr>
          <a:lstStyle>
            <a:lvl1pPr marL="0" indent="0" algn="r">
              <a:buNone/>
              <a:defRPr sz="1712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39" y="5143119"/>
            <a:ext cx="9497690" cy="194037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17960" y="784954"/>
            <a:ext cx="559197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78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9558" y="3759194"/>
            <a:ext cx="559197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785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460806116"/>
      </p:ext>
    </p:extLst>
  </p:cSld>
  <p:clrMapOvr>
    <a:masterClrMapping/>
  </p:clrMapOvr>
  <p:transition spd="slow">
    <p:wedg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52" y="2601567"/>
            <a:ext cx="9499125" cy="3072346"/>
          </a:xfrm>
        </p:spPr>
        <p:txBody>
          <a:bodyPr anchor="b"/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40" y="5688319"/>
            <a:ext cx="9497690" cy="1395177"/>
          </a:xfrm>
        </p:spPr>
        <p:txBody>
          <a:bodyPr anchor="t"/>
          <a:lstStyle>
            <a:lvl1pPr marL="0" indent="0" algn="ctr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24247796"/>
      </p:ext>
    </p:extLst>
  </p:cSld>
  <p:clrMapOvr>
    <a:masterClrMapping/>
  </p:clrMapOvr>
  <p:transition spd="slow">
    <p:wedg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39" y="745633"/>
            <a:ext cx="9497690" cy="1621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8241" y="2554325"/>
            <a:ext cx="3026191" cy="100702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93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38241" y="3561348"/>
            <a:ext cx="3026191" cy="3522148"/>
          </a:xfrm>
        </p:spPr>
        <p:txBody>
          <a:bodyPr anchor="t">
            <a:normAutofit/>
          </a:bodyPr>
          <a:lstStyle>
            <a:lvl1pPr marL="0" indent="0" algn="ctr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77366" y="2554325"/>
            <a:ext cx="3025826" cy="100702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93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077366" y="3561348"/>
            <a:ext cx="3026985" cy="3522148"/>
          </a:xfrm>
        </p:spPr>
        <p:txBody>
          <a:bodyPr anchor="t">
            <a:normAutofit/>
          </a:bodyPr>
          <a:lstStyle>
            <a:lvl1pPr marL="0" indent="0" algn="ctr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314048" y="2554325"/>
            <a:ext cx="3019086" cy="100702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93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316844" y="3561348"/>
            <a:ext cx="3019086" cy="3522148"/>
          </a:xfrm>
        </p:spPr>
        <p:txBody>
          <a:bodyPr anchor="t">
            <a:normAutofit/>
          </a:bodyPr>
          <a:lstStyle>
            <a:lvl1pPr marL="0" indent="0" algn="ctr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2498516"/>
      </p:ext>
    </p:extLst>
  </p:cSld>
  <p:clrMapOvr>
    <a:masterClrMapping/>
  </p:clrMapOvr>
  <p:transition spd="slow">
    <p:wedg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40" y="745633"/>
            <a:ext cx="9497690" cy="1621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38241" y="4879318"/>
            <a:ext cx="3026190" cy="70485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46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1729" y="2559113"/>
            <a:ext cx="2696961" cy="1864078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38241" y="5584172"/>
            <a:ext cx="3026190" cy="1499325"/>
          </a:xfrm>
        </p:spPr>
        <p:txBody>
          <a:bodyPr anchor="t">
            <a:normAutofit/>
          </a:bodyPr>
          <a:lstStyle>
            <a:lvl1pPr marL="0" indent="0" algn="ctr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75370" y="4879318"/>
            <a:ext cx="3026215" cy="70485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46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191221" y="2559113"/>
            <a:ext cx="2688223" cy="1864078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074127" y="5584170"/>
            <a:ext cx="3027457" cy="1499325"/>
          </a:xfrm>
        </p:spPr>
        <p:txBody>
          <a:bodyPr anchor="t">
            <a:normAutofit/>
          </a:bodyPr>
          <a:lstStyle>
            <a:lvl1pPr marL="0" indent="0" algn="ctr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314163" y="4879318"/>
            <a:ext cx="3017884" cy="70485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46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478712" y="2559113"/>
            <a:ext cx="2689680" cy="1864078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314047" y="5584173"/>
            <a:ext cx="3021882" cy="1499323"/>
          </a:xfrm>
        </p:spPr>
        <p:txBody>
          <a:bodyPr anchor="t">
            <a:normAutofit/>
          </a:bodyPr>
          <a:lstStyle>
            <a:lvl1pPr marL="0" indent="0" algn="ctr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57567132"/>
      </p:ext>
    </p:extLst>
  </p:cSld>
  <p:clrMapOvr>
    <a:masterClrMapping/>
  </p:clrMapOvr>
  <p:transition spd="slow"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4" y="1133981"/>
            <a:ext cx="7760826" cy="868269"/>
          </a:xfrm>
        </p:spPr>
        <p:txBody>
          <a:bodyPr/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735" y="5112265"/>
            <a:ext cx="2829536" cy="804785"/>
          </a:xfrm>
        </p:spPr>
        <p:txBody>
          <a:bodyPr anchor="b">
            <a:noAutofit/>
          </a:bodyPr>
          <a:lstStyle>
            <a:lvl1pPr marL="0" indent="0">
              <a:buNone/>
              <a:defRPr sz="244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46396" y="3044660"/>
            <a:ext cx="2464703" cy="177031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59733" y="5917051"/>
            <a:ext cx="2829536" cy="1452269"/>
          </a:xfrm>
        </p:spPr>
        <p:txBody>
          <a:bodyPr anchor="t"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72114" y="5112264"/>
            <a:ext cx="2836246" cy="804785"/>
          </a:xfrm>
        </p:spPr>
        <p:txBody>
          <a:bodyPr anchor="b">
            <a:noAutofit/>
          </a:bodyPr>
          <a:lstStyle>
            <a:lvl1pPr marL="0" indent="0">
              <a:buNone/>
              <a:defRPr sz="244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45871" y="3044660"/>
            <a:ext cx="2464703" cy="177031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172114" y="5930077"/>
            <a:ext cx="2836246" cy="1452269"/>
          </a:xfrm>
        </p:spPr>
        <p:txBody>
          <a:bodyPr anchor="t"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87958" y="5112265"/>
            <a:ext cx="2836246" cy="804785"/>
          </a:xfrm>
        </p:spPr>
        <p:txBody>
          <a:bodyPr anchor="b">
            <a:noAutofit/>
          </a:bodyPr>
          <a:lstStyle>
            <a:lvl1pPr marL="0" indent="0">
              <a:buNone/>
              <a:defRPr sz="244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471420" y="3044660"/>
            <a:ext cx="2464703" cy="177031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87958" y="5917051"/>
            <a:ext cx="2836246" cy="1452269"/>
          </a:xfrm>
        </p:spPr>
        <p:txBody>
          <a:bodyPr anchor="t"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023990" y="3044661"/>
            <a:ext cx="0" cy="433768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154493" y="3044661"/>
            <a:ext cx="0" cy="433768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34496036"/>
      </p:ext>
    </p:extLst>
  </p:cSld>
  <p:clrMapOvr>
    <a:masterClrMapping/>
  </p:clrMapOvr>
  <p:transition spd="slow">
    <p:wedg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23567784"/>
      </p:ext>
    </p:extLst>
  </p:cSld>
  <p:clrMapOvr>
    <a:masterClrMapping/>
  </p:clrMapOvr>
  <p:transition spd="slow">
    <p:wedg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3506" y="745632"/>
            <a:ext cx="2332425" cy="633786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41" y="745632"/>
            <a:ext cx="7025466" cy="6337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1144811"/>
      </p:ext>
    </p:extLst>
  </p:cSld>
  <p:clrMapOvr>
    <a:masterClrMapping/>
  </p:clrMapOvr>
  <p:transition spd="slow">
    <p:wedg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0915" y="981331"/>
            <a:ext cx="6871951" cy="3108547"/>
          </a:xfrm>
        </p:spPr>
        <p:txBody>
          <a:bodyPr bIns="0" anchor="b">
            <a:normAutofit/>
          </a:bodyPr>
          <a:lstStyle>
            <a:lvl1pPr algn="l">
              <a:defRPr sz="66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30915" y="4319188"/>
            <a:ext cx="6871951" cy="119577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957" b="0" cap="all" baseline="0">
                <a:solidFill>
                  <a:schemeClr val="tx1"/>
                </a:solidFill>
              </a:defRPr>
            </a:lvl1pPr>
            <a:lvl2pPr marL="419401" indent="0" algn="ctr">
              <a:buNone/>
              <a:defRPr sz="1835"/>
            </a:lvl2pPr>
            <a:lvl3pPr marL="838802" indent="0" algn="ctr">
              <a:buNone/>
              <a:defRPr sz="1651"/>
            </a:lvl3pPr>
            <a:lvl4pPr marL="1258203" indent="0" algn="ctr">
              <a:buNone/>
              <a:defRPr sz="1468"/>
            </a:lvl4pPr>
            <a:lvl5pPr marL="1677604" indent="0" algn="ctr">
              <a:buNone/>
              <a:defRPr sz="1468"/>
            </a:lvl5pPr>
            <a:lvl6pPr marL="2097005" indent="0" algn="ctr">
              <a:buNone/>
              <a:defRPr sz="1468"/>
            </a:lvl6pPr>
            <a:lvl7pPr marL="2516406" indent="0" algn="ctr">
              <a:buNone/>
              <a:defRPr sz="1468"/>
            </a:lvl7pPr>
            <a:lvl8pPr marL="2935807" indent="0" algn="ctr">
              <a:buNone/>
              <a:defRPr sz="1468"/>
            </a:lvl8pPr>
            <a:lvl9pPr marL="3355208" indent="0" algn="ctr">
              <a:buNone/>
              <a:defRPr sz="14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0915" y="402793"/>
            <a:ext cx="3774814" cy="378199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54772" y="977263"/>
            <a:ext cx="980925" cy="615950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30915" y="4315930"/>
            <a:ext cx="68719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64410052"/>
      </p:ext>
    </p:extLst>
  </p:cSld>
  <p:clrMapOvr>
    <a:masterClrMapping/>
  </p:clrMapOvr>
  <p:transition spd="slow">
    <p:wedg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65521" y="2259262"/>
            <a:ext cx="80373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98925596"/>
      </p:ext>
    </p:extLst>
  </p:cSld>
  <p:clrMapOvr>
    <a:masterClrMapping/>
  </p:clrMapOvr>
  <p:transition spd="slow">
    <p:wedg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520" y="2148007"/>
            <a:ext cx="6870101" cy="2309243"/>
          </a:xfrm>
        </p:spPr>
        <p:txBody>
          <a:bodyPr anchor="b">
            <a:normAutofit/>
          </a:bodyPr>
          <a:lstStyle>
            <a:lvl1pPr algn="l"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5521" y="4655542"/>
            <a:ext cx="6870101" cy="1238962"/>
          </a:xfrm>
        </p:spPr>
        <p:txBody>
          <a:bodyPr tIns="91440">
            <a:normAutofit/>
          </a:bodyPr>
          <a:lstStyle>
            <a:lvl1pPr marL="0" indent="0" algn="l">
              <a:buNone/>
              <a:defRPr sz="2202">
                <a:solidFill>
                  <a:schemeClr val="tx1"/>
                </a:solidFill>
              </a:defRPr>
            </a:lvl1pPr>
            <a:lvl2pPr marL="419401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2pPr>
            <a:lvl3pPr marL="838802" indent="0">
              <a:buNone/>
              <a:defRPr sz="1651">
                <a:solidFill>
                  <a:schemeClr val="tx1">
                    <a:tint val="75000"/>
                  </a:schemeClr>
                </a:solidFill>
              </a:defRPr>
            </a:lvl3pPr>
            <a:lvl4pPr marL="1258203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4pPr>
            <a:lvl5pPr marL="1677604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5pPr>
            <a:lvl6pPr marL="2097005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6pPr>
            <a:lvl7pPr marL="2516406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7pPr>
            <a:lvl8pPr marL="2935807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8pPr>
            <a:lvl9pPr marL="3355208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65520" y="4654060"/>
            <a:ext cx="687010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93729232"/>
      </p:ext>
    </p:extLst>
  </p:cSld>
  <p:clrMapOvr>
    <a:masterClrMapping/>
  </p:clrMapOvr>
  <p:transition spd="slow">
    <p:wedg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521" y="984500"/>
            <a:ext cx="8037346" cy="12956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5519" y="2463342"/>
            <a:ext cx="3823223" cy="4204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9911" y="2463343"/>
            <a:ext cx="3822955" cy="4204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65521" y="2259262"/>
            <a:ext cx="80373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70610446"/>
      </p:ext>
    </p:extLst>
  </p:cSld>
  <p:clrMapOvr>
    <a:masterClrMapping/>
  </p:clrMapOvr>
  <p:transition spd="slow">
    <p:wedg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765521" y="2259262"/>
            <a:ext cx="80373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5520" y="983612"/>
            <a:ext cx="8037347" cy="12920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5520" y="2470210"/>
            <a:ext cx="3823094" cy="98089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91" b="0" cap="all" baseline="0">
                <a:solidFill>
                  <a:schemeClr val="accent1"/>
                </a:solidFill>
              </a:defRPr>
            </a:lvl1pPr>
            <a:lvl2pPr marL="419401" indent="0">
              <a:buNone/>
              <a:defRPr sz="1835" b="1"/>
            </a:lvl2pPr>
            <a:lvl3pPr marL="838802" indent="0">
              <a:buNone/>
              <a:defRPr sz="1651" b="1"/>
            </a:lvl3pPr>
            <a:lvl4pPr marL="1258203" indent="0">
              <a:buNone/>
              <a:defRPr sz="1468" b="1"/>
            </a:lvl4pPr>
            <a:lvl5pPr marL="1677604" indent="0">
              <a:buNone/>
              <a:defRPr sz="1468" b="1"/>
            </a:lvl5pPr>
            <a:lvl6pPr marL="2097005" indent="0">
              <a:buNone/>
              <a:defRPr sz="1468" b="1"/>
            </a:lvl6pPr>
            <a:lvl7pPr marL="2516406" indent="0">
              <a:buNone/>
              <a:defRPr sz="1468" b="1"/>
            </a:lvl7pPr>
            <a:lvl8pPr marL="2935807" indent="0">
              <a:buNone/>
              <a:defRPr sz="1468" b="1"/>
            </a:lvl8pPr>
            <a:lvl9pPr marL="3355208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5520" y="3454501"/>
            <a:ext cx="3823094" cy="3234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79911" y="2474434"/>
            <a:ext cx="3822955" cy="98125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91" b="0" cap="all" baseline="0">
                <a:solidFill>
                  <a:schemeClr val="accent1"/>
                </a:solidFill>
              </a:defRPr>
            </a:lvl1pPr>
            <a:lvl2pPr marL="419401" indent="0">
              <a:buNone/>
              <a:defRPr sz="1835" b="1"/>
            </a:lvl2pPr>
            <a:lvl3pPr marL="838802" indent="0">
              <a:buNone/>
              <a:defRPr sz="1651" b="1"/>
            </a:lvl3pPr>
            <a:lvl4pPr marL="1258203" indent="0">
              <a:buNone/>
              <a:defRPr sz="1468" b="1"/>
            </a:lvl4pPr>
            <a:lvl5pPr marL="1677604" indent="0">
              <a:buNone/>
              <a:defRPr sz="1468" b="1"/>
            </a:lvl5pPr>
            <a:lvl6pPr marL="2097005" indent="0">
              <a:buNone/>
              <a:defRPr sz="1468" b="1"/>
            </a:lvl6pPr>
            <a:lvl7pPr marL="2516406" indent="0">
              <a:buNone/>
              <a:defRPr sz="1468" b="1"/>
            </a:lvl7pPr>
            <a:lvl8pPr marL="2935807" indent="0">
              <a:buNone/>
              <a:defRPr sz="1468" b="1"/>
            </a:lvl8pPr>
            <a:lvl9pPr marL="3355208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79911" y="3451102"/>
            <a:ext cx="3822955" cy="3225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1908780"/>
      </p:ext>
    </p:extLst>
  </p:cSld>
  <p:clrMapOvr>
    <a:masterClrMapping/>
  </p:clrMapOvr>
  <p:transition spd="slow">
    <p:wedg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765521" y="2259262"/>
            <a:ext cx="80373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66582711"/>
      </p:ext>
    </p:extLst>
  </p:cSld>
  <p:clrMapOvr>
    <a:masterClrMapping/>
  </p:clrMapOvr>
  <p:transition spd="slow">
    <p:wedg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41080183"/>
      </p:ext>
    </p:extLst>
  </p:cSld>
  <p:clrMapOvr>
    <a:masterClrMapping/>
  </p:clrMapOvr>
  <p:transition spd="slow">
    <p:wedg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078" y="977263"/>
            <a:ext cx="2967156" cy="2748557"/>
          </a:xfrm>
        </p:spPr>
        <p:txBody>
          <a:bodyPr anchor="b">
            <a:normAutofit/>
          </a:bodyPr>
          <a:lstStyle>
            <a:lvl1pPr algn="l">
              <a:defRPr sz="29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58" y="977264"/>
            <a:ext cx="4682208" cy="56984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0079" y="3920792"/>
            <a:ext cx="2968892" cy="2749858"/>
          </a:xfrm>
        </p:spPr>
        <p:txBody>
          <a:bodyPr>
            <a:normAutofit/>
          </a:bodyPr>
          <a:lstStyle>
            <a:lvl1pPr marL="0" indent="0" algn="l">
              <a:buNone/>
              <a:defRPr sz="1957"/>
            </a:lvl1pPr>
            <a:lvl2pPr marL="419401" indent="0">
              <a:buNone/>
              <a:defRPr sz="1284"/>
            </a:lvl2pPr>
            <a:lvl3pPr marL="838802" indent="0">
              <a:buNone/>
              <a:defRPr sz="1101"/>
            </a:lvl3pPr>
            <a:lvl4pPr marL="1258203" indent="0">
              <a:buNone/>
              <a:defRPr sz="917"/>
            </a:lvl4pPr>
            <a:lvl5pPr marL="1677604" indent="0">
              <a:buNone/>
              <a:defRPr sz="917"/>
            </a:lvl5pPr>
            <a:lvl6pPr marL="2097005" indent="0">
              <a:buNone/>
              <a:defRPr sz="917"/>
            </a:lvl6pPr>
            <a:lvl7pPr marL="2516406" indent="0">
              <a:buNone/>
              <a:defRPr sz="917"/>
            </a:lvl7pPr>
            <a:lvl8pPr marL="2935807" indent="0">
              <a:buNone/>
              <a:defRPr sz="917"/>
            </a:lvl8pPr>
            <a:lvl9pPr marL="3355208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63388" y="3920790"/>
            <a:ext cx="2963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04800253"/>
      </p:ext>
    </p:extLst>
  </p:cSld>
  <p:clrMapOvr>
    <a:masterClrMapping/>
  </p:clrMapOvr>
  <p:transition spd="slow">
    <p:wedg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21540" y="7813361"/>
            <a:ext cx="1211592" cy="279684"/>
          </a:xfrm>
        </p:spPr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278" y="7813360"/>
            <a:ext cx="4720878" cy="27968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90513739"/>
      </p:ext>
    </p:extLst>
  </p:cSld>
  <p:clrMapOvr>
    <a:masterClrMapping/>
  </p:clrMapOvr>
  <p:transition spd="slow">
    <p:wedg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111173" y="589767"/>
            <a:ext cx="4294743" cy="6298113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324" y="1381562"/>
            <a:ext cx="3968849" cy="2239075"/>
          </a:xfrm>
        </p:spPr>
        <p:txBody>
          <a:bodyPr anchor="b">
            <a:normAutofit/>
          </a:bodyPr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98386" y="1373037"/>
            <a:ext cx="2733604" cy="47290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935"/>
            </a:lvl1pPr>
            <a:lvl2pPr marL="419401" indent="0">
              <a:buNone/>
              <a:defRPr sz="2569"/>
            </a:lvl2pPr>
            <a:lvl3pPr marL="838802" indent="0">
              <a:buNone/>
              <a:defRPr sz="2202"/>
            </a:lvl3pPr>
            <a:lvl4pPr marL="1258203" indent="0">
              <a:buNone/>
              <a:defRPr sz="1835"/>
            </a:lvl4pPr>
            <a:lvl5pPr marL="1677604" indent="0">
              <a:buNone/>
              <a:defRPr sz="1835"/>
            </a:lvl5pPr>
            <a:lvl6pPr marL="2097005" indent="0">
              <a:buNone/>
              <a:defRPr sz="1835"/>
            </a:lvl6pPr>
            <a:lvl7pPr marL="2516406" indent="0">
              <a:buNone/>
              <a:defRPr sz="1835"/>
            </a:lvl7pPr>
            <a:lvl8pPr marL="2935807" indent="0">
              <a:buNone/>
              <a:defRPr sz="1835"/>
            </a:lvl8pPr>
            <a:lvl9pPr marL="3355208" indent="0">
              <a:buNone/>
              <a:defRPr sz="183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5521" y="3848014"/>
            <a:ext cx="3963162" cy="2450873"/>
          </a:xfrm>
        </p:spPr>
        <p:txBody>
          <a:bodyPr>
            <a:normAutofit/>
          </a:bodyPr>
          <a:lstStyle>
            <a:lvl1pPr marL="0" indent="0" algn="l">
              <a:buNone/>
              <a:defRPr sz="2202"/>
            </a:lvl1pPr>
            <a:lvl2pPr marL="419401" indent="0">
              <a:buNone/>
              <a:defRPr sz="1284"/>
            </a:lvl2pPr>
            <a:lvl3pPr marL="838802" indent="0">
              <a:buNone/>
              <a:defRPr sz="1101"/>
            </a:lvl3pPr>
            <a:lvl4pPr marL="1258203" indent="0">
              <a:buNone/>
              <a:defRPr sz="917"/>
            </a:lvl4pPr>
            <a:lvl5pPr marL="1677604" indent="0">
              <a:buNone/>
              <a:defRPr sz="917"/>
            </a:lvl5pPr>
            <a:lvl6pPr marL="2097005" indent="0">
              <a:buNone/>
              <a:defRPr sz="917"/>
            </a:lvl6pPr>
            <a:lvl7pPr marL="2516406" indent="0">
              <a:buNone/>
              <a:defRPr sz="917"/>
            </a:lvl7pPr>
            <a:lvl8pPr marL="2935807" indent="0">
              <a:buNone/>
              <a:defRPr sz="917"/>
            </a:lvl8pPr>
            <a:lvl9pPr marL="3355208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57170" y="6690446"/>
            <a:ext cx="3978003" cy="391558"/>
          </a:xfrm>
        </p:spPr>
        <p:txBody>
          <a:bodyPr/>
          <a:lstStyle>
            <a:lvl1pPr algn="l">
              <a:defRPr/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58230" y="389746"/>
            <a:ext cx="3976943" cy="39254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62817" y="3845095"/>
            <a:ext cx="3965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87479752"/>
      </p:ext>
    </p:extLst>
  </p:cSld>
  <p:clrMapOvr>
    <a:masterClrMapping/>
  </p:clrMapOvr>
  <p:transition spd="slow">
    <p:wedg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765521" y="2259262"/>
            <a:ext cx="80373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31316227"/>
      </p:ext>
    </p:extLst>
  </p:cSld>
  <p:clrMapOvr>
    <a:masterClrMapping/>
  </p:clrMapOvr>
  <p:transition spd="slow">
    <p:wedg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61374" y="977264"/>
            <a:ext cx="1349102" cy="569973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5521" y="977264"/>
            <a:ext cx="6483718" cy="5699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8461373" y="977264"/>
            <a:ext cx="0" cy="5699735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99534687"/>
      </p:ext>
    </p:extLst>
  </p:cSld>
  <p:clrMapOvr>
    <a:masterClrMapping/>
  </p:clrMapOvr>
  <p:transition spd="slow">
    <p:wedg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48056" y="3774348"/>
            <a:ext cx="10078396" cy="40422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851" y="1211651"/>
            <a:ext cx="9772188" cy="1840647"/>
          </a:xfrm>
          <a:effectLst/>
        </p:spPr>
        <p:txBody>
          <a:bodyPr anchor="b">
            <a:normAutofit/>
          </a:bodyPr>
          <a:lstStyle>
            <a:lvl1pPr>
              <a:defRPr sz="4403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0851" y="3052298"/>
            <a:ext cx="9772188" cy="722050"/>
          </a:xfrm>
        </p:spPr>
        <p:txBody>
          <a:bodyPr anchor="t">
            <a:normAutofit/>
          </a:bodyPr>
          <a:lstStyle>
            <a:lvl1pPr marL="0" indent="0" algn="l">
              <a:buNone/>
              <a:defRPr sz="1957" cap="all">
                <a:solidFill>
                  <a:schemeClr val="accent2"/>
                </a:solidFill>
              </a:defRPr>
            </a:lvl1pPr>
            <a:lvl2pPr marL="559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77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36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9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55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14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73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01983729"/>
      </p:ext>
    </p:extLst>
  </p:cSld>
  <p:clrMapOvr>
    <a:masterClrMapping/>
  </p:clrMapOvr>
  <p:transition spd="slow">
    <p:wedg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48058" y="733553"/>
            <a:ext cx="10076683" cy="15397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851" y="2725178"/>
            <a:ext cx="9772188" cy="444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80898952"/>
      </p:ext>
    </p:extLst>
  </p:cSld>
  <p:clrMapOvr>
    <a:masterClrMapping/>
  </p:clrMapOvr>
  <p:transition spd="slow">
    <p:wedg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53628" y="6289395"/>
            <a:ext cx="10076683" cy="15397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852" y="3714179"/>
            <a:ext cx="9772187" cy="1840647"/>
          </a:xfrm>
        </p:spPr>
        <p:txBody>
          <a:bodyPr anchor="b">
            <a:normAutofit/>
          </a:bodyPr>
          <a:lstStyle>
            <a:lvl1pPr algn="l">
              <a:defRPr sz="4403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0852" y="5554826"/>
            <a:ext cx="9772187" cy="734569"/>
          </a:xfrm>
        </p:spPr>
        <p:txBody>
          <a:bodyPr anchor="t">
            <a:normAutofit/>
          </a:bodyPr>
          <a:lstStyle>
            <a:lvl1pPr marL="0" indent="0" algn="l">
              <a:buNone/>
              <a:defRPr sz="2202" cap="all">
                <a:solidFill>
                  <a:schemeClr val="accent2"/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05296820"/>
      </p:ext>
    </p:extLst>
  </p:cSld>
  <p:clrMapOvr>
    <a:masterClrMapping/>
  </p:clrMapOvr>
  <p:transition spd="slow">
    <p:wedg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548058" y="733553"/>
            <a:ext cx="10076683" cy="15397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0851" y="2725177"/>
            <a:ext cx="4769474" cy="444375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3615" y="2725178"/>
            <a:ext cx="4779424" cy="444375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46342084"/>
      </p:ext>
    </p:extLst>
  </p:cSld>
  <p:clrMapOvr>
    <a:masterClrMapping/>
  </p:clrMapOvr>
  <p:transition spd="slow">
    <p:wedg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548058" y="733553"/>
            <a:ext cx="10076683" cy="15397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149" y="2725178"/>
            <a:ext cx="4395175" cy="704854"/>
          </a:xfrm>
        </p:spPr>
        <p:txBody>
          <a:bodyPr anchor="b">
            <a:noAutofit/>
          </a:bodyPr>
          <a:lstStyle>
            <a:lvl1pPr marL="0" indent="0">
              <a:buNone/>
              <a:defRPr sz="2691" b="0">
                <a:solidFill>
                  <a:schemeClr val="accent2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0851" y="3578994"/>
            <a:ext cx="4769474" cy="358993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7913" y="2725178"/>
            <a:ext cx="4405125" cy="704854"/>
          </a:xfrm>
        </p:spPr>
        <p:txBody>
          <a:bodyPr anchor="b">
            <a:noAutofit/>
          </a:bodyPr>
          <a:lstStyle>
            <a:lvl1pPr marL="0" indent="0">
              <a:buNone/>
              <a:defRPr sz="2691" b="0">
                <a:solidFill>
                  <a:schemeClr val="accent2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03615" y="3578994"/>
            <a:ext cx="4779424" cy="358993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25561236"/>
      </p:ext>
    </p:extLst>
  </p:cSld>
  <p:clrMapOvr>
    <a:masterClrMapping/>
  </p:clrMapOvr>
  <p:transition spd="slow">
    <p:wedg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548058" y="733553"/>
            <a:ext cx="10076683" cy="15397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6158068"/>
      </p:ext>
    </p:extLst>
  </p:cSld>
  <p:clrMapOvr>
    <a:masterClrMapping/>
  </p:clrMapOvr>
  <p:transition spd="slow">
    <p:wedg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29866522"/>
      </p:ext>
    </p:extLst>
  </p:cSld>
  <p:clrMapOvr>
    <a:masterClrMapping/>
  </p:clrMapOvr>
  <p:transition spd="slow">
    <p:wedg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943" y="0"/>
            <a:ext cx="11155098" cy="8391772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507421" y="491908"/>
            <a:ext cx="5639137" cy="74045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588999" y="2159682"/>
            <a:ext cx="7333988" cy="4068988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11183938" cy="838835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2495" y="1770873"/>
            <a:ext cx="1361931" cy="5592235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0099" y="1770873"/>
            <a:ext cx="5402312" cy="5592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8691" y="7785947"/>
            <a:ext cx="4720878" cy="279685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02441902"/>
      </p:ext>
    </p:extLst>
  </p:cSld>
  <p:clrMapOvr>
    <a:masterClrMapping/>
  </p:clrMapOvr>
  <p:transition spd="slow">
    <p:wedg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553628" y="6289395"/>
            <a:ext cx="10076683" cy="15591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047" y="6436567"/>
            <a:ext cx="4325612" cy="843378"/>
          </a:xfrm>
        </p:spPr>
        <p:txBody>
          <a:bodyPr anchor="ctr"/>
          <a:lstStyle>
            <a:lvl1pPr algn="l">
              <a:defRPr sz="2446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86" y="735357"/>
            <a:ext cx="10078754" cy="5143093"/>
          </a:xfrm>
        </p:spPr>
        <p:txBody>
          <a:bodyPr anchor="ctr">
            <a:normAutofit/>
          </a:bodyPr>
          <a:lstStyle>
            <a:lvl1pPr>
              <a:defRPr sz="2446">
                <a:solidFill>
                  <a:schemeClr val="tx2"/>
                </a:solidFill>
              </a:defRPr>
            </a:lvl1pPr>
            <a:lvl2pPr>
              <a:defRPr sz="2202">
                <a:solidFill>
                  <a:schemeClr val="tx2"/>
                </a:solidFill>
              </a:defRPr>
            </a:lvl2pPr>
            <a:lvl3pPr>
              <a:defRPr sz="1957">
                <a:solidFill>
                  <a:schemeClr val="tx2"/>
                </a:solidFill>
              </a:defRPr>
            </a:lvl3pPr>
            <a:lvl4pPr>
              <a:defRPr sz="1712">
                <a:solidFill>
                  <a:schemeClr val="tx2"/>
                </a:solidFill>
              </a:defRPr>
            </a:lvl4pPr>
            <a:lvl5pPr>
              <a:defRPr sz="1712">
                <a:solidFill>
                  <a:schemeClr val="tx2"/>
                </a:solidFill>
              </a:defRPr>
            </a:lvl5pPr>
            <a:lvl6pPr>
              <a:defRPr sz="1712">
                <a:solidFill>
                  <a:schemeClr val="tx2"/>
                </a:solidFill>
              </a:defRPr>
            </a:lvl6pPr>
            <a:lvl7pPr>
              <a:defRPr sz="1712">
                <a:solidFill>
                  <a:schemeClr val="tx2"/>
                </a:solidFill>
              </a:defRPr>
            </a:lvl7pPr>
            <a:lvl8pPr>
              <a:defRPr sz="1712">
                <a:solidFill>
                  <a:schemeClr val="tx2"/>
                </a:solidFill>
              </a:defRPr>
            </a:lvl8pPr>
            <a:lvl9pPr>
              <a:defRPr sz="1712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66159" y="6436567"/>
            <a:ext cx="5216880" cy="843379"/>
          </a:xfrm>
        </p:spPr>
        <p:txBody>
          <a:bodyPr anchor="ctr">
            <a:normAutofit/>
          </a:bodyPr>
          <a:lstStyle>
            <a:lvl1pPr marL="0" indent="0" algn="r">
              <a:buNone/>
              <a:defRPr sz="1345">
                <a:solidFill>
                  <a:schemeClr val="bg1"/>
                </a:solidFill>
              </a:defRPr>
            </a:lvl1pPr>
            <a:lvl2pPr marL="559201" indent="0">
              <a:buNone/>
              <a:defRPr sz="1345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38951771"/>
      </p:ext>
    </p:extLst>
  </p:cSld>
  <p:clrMapOvr>
    <a:masterClrMapping/>
  </p:clrMapOvr>
  <p:transition spd="slow">
    <p:wedg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851" y="5740710"/>
            <a:ext cx="9772188" cy="693205"/>
          </a:xfrm>
        </p:spPr>
        <p:txBody>
          <a:bodyPr anchor="b">
            <a:normAutofit/>
          </a:bodyPr>
          <a:lstStyle>
            <a:lvl1pPr algn="l">
              <a:defRPr sz="2935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058" y="733553"/>
            <a:ext cx="10076682" cy="4351046"/>
          </a:xfrm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851" y="6433914"/>
            <a:ext cx="9772188" cy="732263"/>
          </a:xfrm>
        </p:spPr>
        <p:txBody>
          <a:bodyPr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50561189"/>
      </p:ext>
    </p:extLst>
  </p:cSld>
  <p:clrMapOvr>
    <a:masterClrMapping/>
  </p:clrMapOvr>
  <p:transition spd="slow">
    <p:wedg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48058" y="733553"/>
            <a:ext cx="10076683" cy="15397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78572685"/>
      </p:ext>
    </p:extLst>
  </p:cSld>
  <p:clrMapOvr>
    <a:masterClrMapping/>
  </p:clrMapOvr>
  <p:transition spd="slow">
    <p:wedg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108356" y="733552"/>
            <a:ext cx="2516385" cy="71149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08356" y="826512"/>
            <a:ext cx="1838455" cy="63396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0851" y="826512"/>
            <a:ext cx="7243397" cy="633966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50056" y="7285237"/>
            <a:ext cx="1159088" cy="446602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0851" y="7279946"/>
            <a:ext cx="7243397" cy="446602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08291277"/>
      </p:ext>
    </p:extLst>
  </p:cSld>
  <p:clrMapOvr>
    <a:masterClrMapping/>
  </p:clrMapOvr>
  <p:transition spd="slow">
    <p:wedg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302015" y="1430999"/>
            <a:ext cx="5888978" cy="6108160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2397" y="652428"/>
            <a:ext cx="7527770" cy="3821361"/>
          </a:xfrm>
        </p:spPr>
        <p:txBody>
          <a:bodyPr anchor="b">
            <a:normAutofit/>
          </a:bodyPr>
          <a:lstStyle>
            <a:lvl1pPr algn="l">
              <a:defRPr sz="5382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2397" y="4701620"/>
            <a:ext cx="6059495" cy="2340452"/>
          </a:xfrm>
        </p:spPr>
        <p:txBody>
          <a:bodyPr anchor="t">
            <a:normAutofit/>
          </a:bodyPr>
          <a:lstStyle>
            <a:lvl1pPr marL="0" indent="0" algn="l">
              <a:buNone/>
              <a:defRPr sz="2446">
                <a:solidFill>
                  <a:schemeClr val="bg2">
                    <a:lumMod val="75000"/>
                  </a:schemeClr>
                </a:solidFill>
              </a:defRPr>
            </a:lvl1pPr>
            <a:lvl2pPr marL="559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77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36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9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55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14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73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74443280"/>
      </p:ext>
    </p:extLst>
  </p:cSld>
  <p:clrMapOvr>
    <a:masterClrMapping/>
  </p:clrMapOvr>
  <p:transition spd="slow">
    <p:wedg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7" y="5499029"/>
            <a:ext cx="8017194" cy="18640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397" y="652427"/>
            <a:ext cx="8017194" cy="460841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54031353"/>
      </p:ext>
    </p:extLst>
  </p:cSld>
  <p:clrMapOvr>
    <a:masterClrMapping/>
  </p:clrMapOvr>
  <p:transition spd="slow">
    <p:wedg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6" y="2423301"/>
            <a:ext cx="7830797" cy="2837541"/>
          </a:xfrm>
        </p:spPr>
        <p:txBody>
          <a:bodyPr anchor="b">
            <a:normAutofit/>
          </a:bodyPr>
          <a:lstStyle>
            <a:lvl1pPr algn="l">
              <a:defRPr sz="3914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397" y="5488674"/>
            <a:ext cx="7830795" cy="1874434"/>
          </a:xfrm>
        </p:spPr>
        <p:txBody>
          <a:bodyPr anchor="t">
            <a:normAutofit/>
          </a:bodyPr>
          <a:lstStyle>
            <a:lvl1pPr marL="0" indent="0" algn="l">
              <a:buNone/>
              <a:defRPr sz="2202">
                <a:solidFill>
                  <a:schemeClr val="bg2">
                    <a:lumMod val="75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53665071"/>
      </p:ext>
    </p:extLst>
  </p:cSld>
  <p:clrMapOvr>
    <a:masterClrMapping/>
  </p:clrMapOvr>
  <p:transition spd="slow">
    <p:wedg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7" y="5499029"/>
            <a:ext cx="8017194" cy="1864078"/>
          </a:xfrm>
        </p:spPr>
        <p:txBody>
          <a:bodyPr>
            <a:normAutofit/>
          </a:bodyPr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652397" y="652428"/>
            <a:ext cx="4831166" cy="460841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5702490" y="652427"/>
            <a:ext cx="4829052" cy="4598059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71197521"/>
      </p:ext>
    </p:extLst>
  </p:cSld>
  <p:clrMapOvr>
    <a:masterClrMapping/>
  </p:clrMapOvr>
  <p:transition spd="slow">
    <p:wedg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7" y="5499029"/>
            <a:ext cx="8017194" cy="1864078"/>
          </a:xfrm>
        </p:spPr>
        <p:txBody>
          <a:bodyPr>
            <a:normAutofit/>
          </a:bodyPr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1996" y="652427"/>
            <a:ext cx="4546063" cy="745631"/>
          </a:xfrm>
        </p:spPr>
        <p:txBody>
          <a:bodyPr anchor="b">
            <a:noAutofit/>
          </a:bodyPr>
          <a:lstStyle>
            <a:lvl1pPr marL="0" indent="0">
              <a:buNone/>
              <a:defRPr sz="2935" b="0" cap="all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396" y="1398059"/>
            <a:ext cx="4825663" cy="386278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38124" y="693204"/>
            <a:ext cx="4603774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 cap="all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02490" y="1398059"/>
            <a:ext cx="4839408" cy="385242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76737821"/>
      </p:ext>
    </p:extLst>
  </p:cSld>
  <p:clrMapOvr>
    <a:masterClrMapping/>
  </p:clrMapOvr>
  <p:transition spd="slow">
    <p:wedg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7" y="5499029"/>
            <a:ext cx="8017194" cy="1864078"/>
          </a:xfrm>
        </p:spPr>
        <p:txBody>
          <a:bodyPr>
            <a:normAutofit/>
          </a:bodyPr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02798882"/>
      </p:ext>
    </p:extLst>
  </p:cSld>
  <p:clrMapOvr>
    <a:masterClrMapping/>
  </p:clrMapOvr>
  <p:transition spd="slow">
    <p:wedg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737" y="1770876"/>
            <a:ext cx="8098042" cy="4072571"/>
          </a:xfrm>
        </p:spPr>
        <p:txBody>
          <a:bodyPr anchor="b"/>
          <a:lstStyle>
            <a:lvl1pPr>
              <a:defRPr sz="880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737" y="5843444"/>
            <a:ext cx="8098042" cy="105364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77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36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9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55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14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73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60770660"/>
      </p:ext>
    </p:extLst>
  </p:cSld>
  <p:clrMapOvr>
    <a:masterClrMapping/>
  </p:clrMapOvr>
  <p:transition spd="slow">
    <p:wedg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12476135"/>
      </p:ext>
    </p:extLst>
  </p:cSld>
  <p:clrMapOvr>
    <a:masterClrMapping/>
  </p:clrMapOvr>
  <p:transition spd="slow">
    <p:wedg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7519" y="652427"/>
            <a:ext cx="3914378" cy="1864078"/>
          </a:xfrm>
        </p:spPr>
        <p:txBody>
          <a:bodyPr anchor="b">
            <a:normAutofit/>
          </a:bodyPr>
          <a:lstStyle>
            <a:lvl1pPr algn="l">
              <a:defRPr sz="24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396" y="652427"/>
            <a:ext cx="5428998" cy="671068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7519" y="2702916"/>
            <a:ext cx="3914378" cy="2557929"/>
          </a:xfrm>
        </p:spPr>
        <p:txBody>
          <a:bodyPr anchor="t">
            <a:normAutofit/>
          </a:bodyPr>
          <a:lstStyle>
            <a:lvl1pPr marL="0" indent="0">
              <a:buNone/>
              <a:defRPr sz="1957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34547981"/>
      </p:ext>
    </p:extLst>
  </p:cSld>
  <p:clrMapOvr>
    <a:masterClrMapping/>
  </p:clrMapOvr>
  <p:transition spd="slow">
    <p:wedg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8770" y="1770874"/>
            <a:ext cx="4358186" cy="1398058"/>
          </a:xfrm>
        </p:spPr>
        <p:txBody>
          <a:bodyPr anchor="b">
            <a:normAutofit/>
          </a:bodyPr>
          <a:lstStyle>
            <a:lvl1pPr algn="l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931995" y="1118447"/>
            <a:ext cx="4012928" cy="5871845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9048" y="3355340"/>
            <a:ext cx="4359367" cy="2547573"/>
          </a:xfrm>
        </p:spPr>
        <p:txBody>
          <a:bodyPr anchor="t">
            <a:normAutofit/>
          </a:bodyPr>
          <a:lstStyle>
            <a:lvl1pPr marL="0" indent="0">
              <a:buNone/>
              <a:defRPr sz="220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2397" y="7549516"/>
            <a:ext cx="7108263" cy="44660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12251969"/>
      </p:ext>
    </p:extLst>
  </p:cSld>
  <p:clrMapOvr>
    <a:masterClrMapping/>
  </p:clrMapOvr>
  <p:transition spd="slow">
    <p:wedg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7" y="5499029"/>
            <a:ext cx="8017194" cy="18640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52397" y="652427"/>
            <a:ext cx="9879145" cy="3821359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31997" y="4701619"/>
            <a:ext cx="8905727" cy="559223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57"/>
            </a:lvl1pPr>
            <a:lvl2pPr marL="559201" indent="0">
              <a:buFontTx/>
              <a:buNone/>
              <a:defRPr/>
            </a:lvl2pPr>
            <a:lvl3pPr marL="1118403" indent="0">
              <a:buFontTx/>
              <a:buNone/>
              <a:defRPr/>
            </a:lvl3pPr>
            <a:lvl4pPr marL="1677604" indent="0">
              <a:buFontTx/>
              <a:buNone/>
              <a:defRPr/>
            </a:lvl4pPr>
            <a:lvl5pPr marL="223680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90439261"/>
      </p:ext>
    </p:extLst>
  </p:cSld>
  <p:clrMapOvr>
    <a:masterClrMapping/>
  </p:clrMapOvr>
  <p:transition spd="slow">
    <p:wedg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7" y="652427"/>
            <a:ext cx="9879145" cy="3541748"/>
          </a:xfrm>
        </p:spPr>
        <p:txBody>
          <a:bodyPr anchor="ctr">
            <a:normAutofit/>
          </a:bodyPr>
          <a:lstStyle>
            <a:lvl1pPr algn="l">
              <a:defRPr sz="3425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396" y="5033010"/>
            <a:ext cx="7807661" cy="2330097"/>
          </a:xfrm>
        </p:spPr>
        <p:txBody>
          <a:bodyPr anchor="ctr">
            <a:normAutofit/>
          </a:bodyPr>
          <a:lstStyle>
            <a:lvl1pPr marL="0" indent="0" algn="l">
              <a:buNone/>
              <a:defRPr sz="2202">
                <a:solidFill>
                  <a:schemeClr val="bg2">
                    <a:lumMod val="75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05701376"/>
      </p:ext>
    </p:extLst>
  </p:cSld>
  <p:clrMapOvr>
    <a:masterClrMapping/>
  </p:clrMapOvr>
  <p:transition spd="slow">
    <p:wedg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312" y="652427"/>
            <a:ext cx="8390139" cy="3541748"/>
          </a:xfrm>
        </p:spPr>
        <p:txBody>
          <a:bodyPr anchor="ctr">
            <a:normAutofit/>
          </a:bodyPr>
          <a:lstStyle>
            <a:lvl1pPr algn="l">
              <a:defRPr sz="3425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04794" y="4194175"/>
            <a:ext cx="7830795" cy="590291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59201" indent="0">
              <a:buFontTx/>
              <a:buNone/>
              <a:defRPr/>
            </a:lvl2pPr>
            <a:lvl3pPr marL="1118403" indent="0">
              <a:buFontTx/>
              <a:buNone/>
              <a:defRPr/>
            </a:lvl3pPr>
            <a:lvl4pPr marL="1677604" indent="0">
              <a:buFontTx/>
              <a:buNone/>
              <a:defRPr/>
            </a:lvl4pPr>
            <a:lvl5pPr marL="223680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397" y="5260846"/>
            <a:ext cx="7806204" cy="2102261"/>
          </a:xfrm>
        </p:spPr>
        <p:txBody>
          <a:bodyPr anchor="ctr">
            <a:normAutofit/>
          </a:bodyPr>
          <a:lstStyle>
            <a:lvl1pPr marL="0" indent="0" algn="l">
              <a:buNone/>
              <a:defRPr sz="2446">
                <a:solidFill>
                  <a:schemeClr val="bg2">
                    <a:lumMod val="75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79599" y="869198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/>
            <a:r>
              <a:rPr lang="en-US" sz="978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13149" y="3386409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 algn="r"/>
            <a:r>
              <a:rPr lang="en-US" sz="9785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028456028"/>
      </p:ext>
    </p:extLst>
  </p:cSld>
  <p:clrMapOvr>
    <a:masterClrMapping/>
  </p:clrMapOvr>
  <p:transition spd="slow">
    <p:wedg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7" y="4194175"/>
            <a:ext cx="7806204" cy="2076172"/>
          </a:xfrm>
        </p:spPr>
        <p:txBody>
          <a:bodyPr anchor="b">
            <a:normAutofit/>
          </a:bodyPr>
          <a:lstStyle>
            <a:lvl1pPr algn="l">
              <a:defRPr sz="3425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396" y="6278396"/>
            <a:ext cx="7807661" cy="1084711"/>
          </a:xfrm>
        </p:spPr>
        <p:txBody>
          <a:bodyPr anchor="t">
            <a:normAutofit/>
          </a:bodyPr>
          <a:lstStyle>
            <a:lvl1pPr marL="0" indent="0" algn="l">
              <a:buNone/>
              <a:defRPr sz="2202">
                <a:solidFill>
                  <a:schemeClr val="bg2">
                    <a:lumMod val="75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51509020"/>
      </p:ext>
    </p:extLst>
  </p:cSld>
  <p:clrMapOvr>
    <a:masterClrMapping/>
  </p:clrMapOvr>
  <p:transition spd="slow">
    <p:wedg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313" y="652427"/>
            <a:ext cx="8390138" cy="3541748"/>
          </a:xfrm>
        </p:spPr>
        <p:txBody>
          <a:bodyPr anchor="ctr">
            <a:normAutofit/>
          </a:bodyPr>
          <a:lstStyle>
            <a:lvl1pPr algn="l">
              <a:defRPr sz="3425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52397" y="4753398"/>
            <a:ext cx="7806204" cy="128414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46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396" y="6058253"/>
            <a:ext cx="7806203" cy="1304854"/>
          </a:xfrm>
        </p:spPr>
        <p:txBody>
          <a:bodyPr anchor="t">
            <a:normAutofit/>
          </a:bodyPr>
          <a:lstStyle>
            <a:lvl1pPr marL="0" indent="0" algn="l">
              <a:buNone/>
              <a:defRPr sz="2202">
                <a:solidFill>
                  <a:schemeClr val="bg2">
                    <a:lumMod val="75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79599" y="869198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/>
            <a:r>
              <a:rPr lang="en-US" sz="978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413149" y="3386409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 algn="r"/>
            <a:r>
              <a:rPr lang="en-US" sz="9785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592569775"/>
      </p:ext>
    </p:extLst>
  </p:cSld>
  <p:clrMapOvr>
    <a:masterClrMapping/>
  </p:clrMapOvr>
  <p:transition spd="slow">
    <p:wedg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6" y="652427"/>
            <a:ext cx="9204560" cy="354174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425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52397" y="4805179"/>
            <a:ext cx="7806204" cy="10252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46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396" y="5830424"/>
            <a:ext cx="7806203" cy="1532684"/>
          </a:xfrm>
        </p:spPr>
        <p:txBody>
          <a:bodyPr anchor="t">
            <a:normAutofit/>
          </a:bodyPr>
          <a:lstStyle>
            <a:lvl1pPr marL="0" indent="0" algn="l">
              <a:buNone/>
              <a:defRPr sz="2202">
                <a:solidFill>
                  <a:schemeClr val="bg2">
                    <a:lumMod val="75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2753895"/>
      </p:ext>
    </p:extLst>
  </p:cSld>
  <p:clrMapOvr>
    <a:masterClrMapping/>
  </p:clrMapOvr>
  <p:transition spd="slow">
    <p:wedg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397" y="5499029"/>
            <a:ext cx="8017194" cy="1864078"/>
          </a:xfrm>
        </p:spPr>
        <p:txBody>
          <a:bodyPr>
            <a:normAutofit/>
          </a:bodyPr>
          <a:lstStyle>
            <a:lvl1pPr algn="l">
              <a:defRPr sz="34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397" y="652428"/>
            <a:ext cx="8017194" cy="460841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62216308"/>
      </p:ext>
    </p:extLst>
  </p:cSld>
  <p:clrMapOvr>
    <a:masterClrMapping/>
  </p:clrMapOvr>
  <p:transition spd="slow">
    <p:wedg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75732454"/>
      </p:ext>
    </p:extLst>
  </p:cSld>
  <p:clrMapOvr>
    <a:masterClrMapping/>
  </p:clrMapOvr>
  <p:transition spd="slow">
    <p:wedg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31308" y="652427"/>
            <a:ext cx="2500234" cy="5405826"/>
          </a:xfrm>
        </p:spPr>
        <p:txBody>
          <a:bodyPr vert="eaVert">
            <a:normAutofit/>
          </a:bodyPr>
          <a:lstStyle>
            <a:lvl1pPr>
              <a:defRPr sz="342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396" y="652427"/>
            <a:ext cx="7155093" cy="671068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6454502"/>
      </p:ext>
    </p:extLst>
  </p:cSld>
  <p:clrMapOvr>
    <a:masterClrMapping/>
  </p:clrMapOvr>
  <p:transition spd="slow">
    <p:wedg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276" y="2518477"/>
            <a:ext cx="11187303" cy="2236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517" y="2649786"/>
            <a:ext cx="10523070" cy="2127479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7339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92" y="4882913"/>
            <a:ext cx="8387954" cy="1601413"/>
          </a:xfrm>
        </p:spPr>
        <p:txBody>
          <a:bodyPr>
            <a:normAutofit/>
          </a:bodyPr>
          <a:lstStyle>
            <a:lvl1pPr marL="0" indent="0" algn="ctr">
              <a:buNone/>
              <a:defRPr sz="2446"/>
            </a:lvl1pPr>
            <a:lvl2pPr marL="559201" indent="0" algn="ctr">
              <a:buNone/>
              <a:defRPr sz="2446"/>
            </a:lvl2pPr>
            <a:lvl3pPr marL="1118403" indent="0" algn="ctr">
              <a:buNone/>
              <a:defRPr sz="2446"/>
            </a:lvl3pPr>
            <a:lvl4pPr marL="1677604" indent="0" algn="ctr">
              <a:buNone/>
              <a:defRPr sz="2446"/>
            </a:lvl4pPr>
            <a:lvl5pPr marL="2236805" indent="0" algn="ctr">
              <a:buNone/>
              <a:defRPr sz="2446"/>
            </a:lvl5pPr>
            <a:lvl6pPr marL="2796007" indent="0" algn="ctr">
              <a:buNone/>
              <a:defRPr sz="2446"/>
            </a:lvl6pPr>
            <a:lvl7pPr marL="3355208" indent="0" algn="ctr">
              <a:buNone/>
              <a:defRPr sz="2446"/>
            </a:lvl7pPr>
            <a:lvl8pPr marL="3914409" indent="0" algn="ctr">
              <a:buNone/>
              <a:defRPr sz="2446"/>
            </a:lvl8pPr>
            <a:lvl9pPr marL="4473611" indent="0" algn="ctr">
              <a:buNone/>
              <a:defRPr sz="244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71902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edg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8021458"/>
      </p:ext>
    </p:extLst>
  </p:cSld>
  <p:clrMapOvr>
    <a:masterClrMapping/>
  </p:clrMapOvr>
  <p:transition spd="slow">
    <p:wedg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276" y="2518477"/>
            <a:ext cx="11187303" cy="22368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300" y="2701786"/>
            <a:ext cx="9646147" cy="2050486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7339" b="0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300" y="4900141"/>
            <a:ext cx="9646147" cy="1436758"/>
          </a:xfrm>
        </p:spPr>
        <p:txBody>
          <a:bodyPr anchor="t">
            <a:normAutofit/>
          </a:bodyPr>
          <a:lstStyle>
            <a:lvl1pPr marL="0" indent="0" algn="ctr">
              <a:buNone/>
              <a:defRPr sz="2446">
                <a:solidFill>
                  <a:schemeClr val="tx2"/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13439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edg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792" y="2460583"/>
            <a:ext cx="4473575" cy="5144855"/>
          </a:xfrm>
        </p:spPr>
        <p:txBody>
          <a:bodyPr/>
          <a:lstStyle>
            <a:lvl1pPr>
              <a:defRPr sz="2691"/>
            </a:lvl1pPr>
            <a:lvl2pPr>
              <a:defRPr sz="2446"/>
            </a:lvl2pPr>
            <a:lvl3pPr>
              <a:defRPr sz="2202"/>
            </a:lvl3pPr>
            <a:lvl4pPr>
              <a:defRPr sz="1957"/>
            </a:lvl4pPr>
            <a:lvl5pPr>
              <a:defRPr sz="1957"/>
            </a:lvl5pPr>
            <a:lvl6pPr>
              <a:defRPr sz="1957"/>
            </a:lvl6pPr>
            <a:lvl7pPr>
              <a:defRPr sz="1957"/>
            </a:lvl7pPr>
            <a:lvl8pPr>
              <a:defRPr sz="1957"/>
            </a:lvl8pPr>
            <a:lvl9pPr>
              <a:defRPr sz="19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71568" y="2460583"/>
            <a:ext cx="4473575" cy="5144855"/>
          </a:xfrm>
        </p:spPr>
        <p:txBody>
          <a:bodyPr/>
          <a:lstStyle>
            <a:lvl1pPr>
              <a:defRPr sz="2691"/>
            </a:lvl1pPr>
            <a:lvl2pPr>
              <a:defRPr sz="2446"/>
            </a:lvl2pPr>
            <a:lvl3pPr>
              <a:defRPr sz="2202"/>
            </a:lvl3pPr>
            <a:lvl4pPr>
              <a:defRPr sz="1957"/>
            </a:lvl4pPr>
            <a:lvl5pPr>
              <a:defRPr sz="1957"/>
            </a:lvl5pPr>
            <a:lvl6pPr>
              <a:defRPr sz="1957"/>
            </a:lvl6pPr>
            <a:lvl7pPr>
              <a:defRPr sz="1957"/>
            </a:lvl7pPr>
            <a:lvl8pPr>
              <a:defRPr sz="1957"/>
            </a:lvl8pPr>
            <a:lvl9pPr>
              <a:defRPr sz="19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56369459"/>
      </p:ext>
    </p:extLst>
  </p:cSld>
  <p:clrMapOvr>
    <a:masterClrMapping/>
  </p:clrMapOvr>
  <p:transition spd="slow">
    <p:wedg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795" y="2340457"/>
            <a:ext cx="4473575" cy="908914"/>
          </a:xfrm>
        </p:spPr>
        <p:txBody>
          <a:bodyPr anchor="ctr">
            <a:normAutofit/>
          </a:bodyPr>
          <a:lstStyle>
            <a:lvl1pPr marL="0" indent="0">
              <a:buNone/>
              <a:defRPr sz="2446" b="1"/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795" y="3249374"/>
            <a:ext cx="4473575" cy="4361942"/>
          </a:xfrm>
        </p:spPr>
        <p:txBody>
          <a:bodyPr/>
          <a:lstStyle>
            <a:lvl1pPr>
              <a:defRPr sz="2691"/>
            </a:lvl1pPr>
            <a:lvl2pPr>
              <a:defRPr sz="2446"/>
            </a:lvl2pPr>
            <a:lvl3pPr>
              <a:defRPr sz="2202"/>
            </a:lvl3pPr>
            <a:lvl4pPr>
              <a:defRPr sz="1957"/>
            </a:lvl4pPr>
            <a:lvl5pPr>
              <a:defRPr sz="1957"/>
            </a:lvl5pPr>
            <a:lvl6pPr>
              <a:defRPr sz="1957"/>
            </a:lvl6pPr>
            <a:lvl7pPr>
              <a:defRPr sz="1957"/>
            </a:lvl7pPr>
            <a:lvl8pPr>
              <a:defRPr sz="1957"/>
            </a:lvl8pPr>
            <a:lvl9pPr>
              <a:defRPr sz="19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1357" y="2340457"/>
            <a:ext cx="4473575" cy="908914"/>
          </a:xfrm>
        </p:spPr>
        <p:txBody>
          <a:bodyPr anchor="ctr">
            <a:normAutofit/>
          </a:bodyPr>
          <a:lstStyle>
            <a:lvl1pPr marL="0" indent="0">
              <a:buNone/>
              <a:defRPr sz="2446" b="1"/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1357" y="3249371"/>
            <a:ext cx="4473575" cy="4361942"/>
          </a:xfrm>
        </p:spPr>
        <p:txBody>
          <a:bodyPr/>
          <a:lstStyle>
            <a:lvl1pPr>
              <a:defRPr sz="2691"/>
            </a:lvl1pPr>
            <a:lvl2pPr>
              <a:defRPr sz="2446"/>
            </a:lvl2pPr>
            <a:lvl3pPr>
              <a:defRPr sz="2202"/>
            </a:lvl3pPr>
            <a:lvl4pPr>
              <a:defRPr sz="1957"/>
            </a:lvl4pPr>
            <a:lvl5pPr>
              <a:defRPr sz="1957"/>
            </a:lvl5pPr>
            <a:lvl6pPr>
              <a:defRPr sz="1957"/>
            </a:lvl6pPr>
            <a:lvl7pPr>
              <a:defRPr sz="1957"/>
            </a:lvl7pPr>
            <a:lvl8pPr>
              <a:defRPr sz="1957"/>
            </a:lvl8pPr>
            <a:lvl9pPr>
              <a:defRPr sz="19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61160516"/>
      </p:ext>
    </p:extLst>
  </p:cSld>
  <p:clrMapOvr>
    <a:masterClrMapping/>
  </p:clrMapOvr>
  <p:transition spd="slow">
    <p:wedg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12756580"/>
      </p:ext>
    </p:extLst>
  </p:cSld>
  <p:clrMapOvr>
    <a:masterClrMapping/>
  </p:clrMapOvr>
  <p:transition spd="slow">
    <p:wedg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87375151"/>
      </p:ext>
    </p:extLst>
  </p:cSld>
  <p:clrMapOvr>
    <a:masterClrMapping/>
  </p:clrMapOvr>
  <p:transition spd="slow">
    <p:wedg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795" y="2628350"/>
            <a:ext cx="5591969" cy="4697476"/>
          </a:xfrm>
        </p:spPr>
        <p:txBody>
          <a:bodyPr/>
          <a:lstStyle>
            <a:lvl1pPr>
              <a:defRPr sz="2691"/>
            </a:lvl1pPr>
            <a:lvl2pPr>
              <a:defRPr sz="2446"/>
            </a:lvl2pPr>
            <a:lvl3pPr>
              <a:defRPr sz="2202"/>
            </a:lvl3pPr>
            <a:lvl4pPr>
              <a:defRPr sz="1957"/>
            </a:lvl4pPr>
            <a:lvl5pPr>
              <a:defRPr sz="1957"/>
            </a:lvl5pPr>
            <a:lvl6pPr>
              <a:defRPr sz="1957"/>
            </a:lvl6pPr>
            <a:lvl7pPr>
              <a:defRPr sz="1957"/>
            </a:lvl7pPr>
            <a:lvl8pPr>
              <a:defRPr sz="1957"/>
            </a:lvl8pPr>
            <a:lvl9pPr>
              <a:defRPr sz="19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7143" y="2626695"/>
            <a:ext cx="3131503" cy="4198235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2079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92423794"/>
      </p:ext>
    </p:extLst>
  </p:cSld>
  <p:clrMapOvr>
    <a:masterClrMapping/>
  </p:clrMapOvr>
  <p:transition spd="slow">
    <p:wedg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8795" y="2704985"/>
            <a:ext cx="5815648" cy="4697476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914">
                <a:solidFill>
                  <a:schemeClr val="tx1">
                    <a:lumMod val="50000"/>
                  </a:schemeClr>
                </a:solidFill>
              </a:defRPr>
            </a:lvl1pPr>
            <a:lvl2pPr marL="559201" indent="0">
              <a:buNone/>
              <a:defRPr sz="3425"/>
            </a:lvl2pPr>
            <a:lvl3pPr marL="1118403" indent="0">
              <a:buNone/>
              <a:defRPr sz="2935"/>
            </a:lvl3pPr>
            <a:lvl4pPr marL="1677604" indent="0">
              <a:buNone/>
              <a:defRPr sz="2446"/>
            </a:lvl4pPr>
            <a:lvl5pPr marL="2236805" indent="0">
              <a:buNone/>
              <a:defRPr sz="2446"/>
            </a:lvl5pPr>
            <a:lvl6pPr marL="2796007" indent="0">
              <a:buNone/>
              <a:defRPr sz="2446"/>
            </a:lvl6pPr>
            <a:lvl7pPr marL="3355208" indent="0">
              <a:buNone/>
              <a:defRPr sz="2446"/>
            </a:lvl7pPr>
            <a:lvl8pPr marL="3914409" indent="0">
              <a:buNone/>
              <a:defRPr sz="2446"/>
            </a:lvl8pPr>
            <a:lvl9pPr marL="4473611" indent="0">
              <a:buNone/>
              <a:defRPr sz="24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98316" y="2630528"/>
            <a:ext cx="3131503" cy="4194175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2079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3946400"/>
      </p:ext>
    </p:extLst>
  </p:cSld>
  <p:clrMapOvr>
    <a:masterClrMapping/>
  </p:clrMapOvr>
  <p:transition spd="slow"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159" y="1133979"/>
            <a:ext cx="7758884" cy="868270"/>
          </a:xfrm>
        </p:spPr>
        <p:txBody>
          <a:bodyPr anchor="ctr"/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 anchor="b"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9507299"/>
      </p:ext>
    </p:extLst>
  </p:cSld>
  <p:clrMapOvr>
    <a:masterClrMapping/>
  </p:clrMapOvr>
  <p:transition spd="slow">
    <p:wedg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9" y="3500325"/>
            <a:ext cx="8098041" cy="2343120"/>
          </a:xfrm>
        </p:spPr>
        <p:txBody>
          <a:bodyPr anchor="b"/>
          <a:lstStyle>
            <a:lvl1pPr algn="l">
              <a:defRPr sz="489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737" y="5843445"/>
            <a:ext cx="8098042" cy="1052397"/>
          </a:xfrm>
        </p:spPr>
        <p:txBody>
          <a:bodyPr anchor="t"/>
          <a:lstStyle>
            <a:lvl1pPr marL="0" indent="0" algn="l">
              <a:buNone/>
              <a:defRPr sz="2446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16741030"/>
      </p:ext>
    </p:extLst>
  </p:cSld>
  <p:clrMapOvr>
    <a:masterClrMapping/>
  </p:clrMapOvr>
  <p:transition spd="slow">
    <p:wedg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55501971"/>
      </p:ext>
    </p:extLst>
  </p:cSld>
  <p:clrMapOvr>
    <a:masterClrMapping/>
  </p:clrMapOvr>
  <p:transition spd="slow">
    <p:wedg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73575" y="0"/>
            <a:ext cx="2516386" cy="8388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03204" y="745631"/>
            <a:ext cx="2203746" cy="6897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896" y="745631"/>
            <a:ext cx="7314041" cy="6897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8897" y="7856104"/>
            <a:ext cx="2516382" cy="446602"/>
          </a:xfrm>
        </p:spPr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63916" y="7856104"/>
            <a:ext cx="3925817" cy="446602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05552" y="7856104"/>
            <a:ext cx="807018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00073846"/>
      </p:ext>
    </p:extLst>
  </p:cSld>
  <p:clrMapOvr>
    <a:masterClrMapping/>
  </p:clrMapOvr>
  <p:transition spd="slow">
    <p:wedg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796" y="1372816"/>
            <a:ext cx="9506347" cy="2920389"/>
          </a:xfrm>
        </p:spPr>
        <p:txBody>
          <a:bodyPr anchor="b"/>
          <a:lstStyle>
            <a:lvl1pPr algn="ctr">
              <a:defRPr sz="7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92" y="4405826"/>
            <a:ext cx="8387954" cy="2025242"/>
          </a:xfrm>
        </p:spPr>
        <p:txBody>
          <a:bodyPr/>
          <a:lstStyle>
            <a:lvl1pPr marL="0" indent="0" algn="ctr">
              <a:buNone/>
              <a:defRPr sz="2935"/>
            </a:lvl1pPr>
            <a:lvl2pPr marL="559201" indent="0" algn="ctr">
              <a:buNone/>
              <a:defRPr sz="2446"/>
            </a:lvl2pPr>
            <a:lvl3pPr marL="1118403" indent="0" algn="ctr">
              <a:buNone/>
              <a:defRPr sz="2202"/>
            </a:lvl3pPr>
            <a:lvl4pPr marL="1677604" indent="0" algn="ctr">
              <a:buNone/>
              <a:defRPr sz="1957"/>
            </a:lvl4pPr>
            <a:lvl5pPr marL="2236805" indent="0" algn="ctr">
              <a:buNone/>
              <a:defRPr sz="1957"/>
            </a:lvl5pPr>
            <a:lvl6pPr marL="2796007" indent="0" algn="ctr">
              <a:buNone/>
              <a:defRPr sz="1957"/>
            </a:lvl6pPr>
            <a:lvl7pPr marL="3355208" indent="0" algn="ctr">
              <a:buNone/>
              <a:defRPr sz="1957"/>
            </a:lvl7pPr>
            <a:lvl8pPr marL="3914409" indent="0" algn="ctr">
              <a:buNone/>
              <a:defRPr sz="1957"/>
            </a:lvl8pPr>
            <a:lvl9pPr marL="4473611" indent="0" algn="ctr">
              <a:buNone/>
              <a:defRPr sz="195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63444128"/>
      </p:ext>
    </p:extLst>
  </p:cSld>
  <p:clrMapOvr>
    <a:masterClrMapping/>
  </p:clrMapOvr>
  <p:transition spd="slow">
    <p:wedg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28027220"/>
      </p:ext>
    </p:extLst>
  </p:cSld>
  <p:clrMapOvr>
    <a:masterClrMapping/>
  </p:clrMapOvr>
  <p:transition spd="slow">
    <p:wedg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071" y="2091265"/>
            <a:ext cx="9646147" cy="3489320"/>
          </a:xfrm>
        </p:spPr>
        <p:txBody>
          <a:bodyPr anchor="b"/>
          <a:lstStyle>
            <a:lvl1pPr>
              <a:defRPr sz="7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071" y="5613595"/>
            <a:ext cx="9646147" cy="1834951"/>
          </a:xfrm>
        </p:spPr>
        <p:txBody>
          <a:bodyPr/>
          <a:lstStyle>
            <a:lvl1pPr marL="0" indent="0">
              <a:buNone/>
              <a:defRPr sz="2935">
                <a:solidFill>
                  <a:schemeClr val="tx1"/>
                </a:solidFill>
              </a:defRPr>
            </a:lvl1pPr>
            <a:lvl2pPr marL="559201" indent="0">
              <a:buNone/>
              <a:defRPr sz="2446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54834814"/>
      </p:ext>
    </p:extLst>
  </p:cSld>
  <p:clrMapOvr>
    <a:masterClrMapping/>
  </p:clrMapOvr>
  <p:transition spd="slow">
    <p:wedg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896" y="2233010"/>
            <a:ext cx="4753174" cy="5322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1868" y="2233010"/>
            <a:ext cx="4753174" cy="5322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46628251"/>
      </p:ext>
    </p:extLst>
  </p:cSld>
  <p:clrMapOvr>
    <a:masterClrMapping/>
  </p:clrMapOvr>
  <p:transition spd="slow">
    <p:wedg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352" y="446604"/>
            <a:ext cx="9646147" cy="1621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354" y="2056312"/>
            <a:ext cx="4731329" cy="1007766"/>
          </a:xfrm>
        </p:spPr>
        <p:txBody>
          <a:bodyPr anchor="b"/>
          <a:lstStyle>
            <a:lvl1pPr marL="0" indent="0">
              <a:buNone/>
              <a:defRPr sz="2935" b="1"/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0354" y="3064078"/>
            <a:ext cx="4731329" cy="45067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1869" y="2056312"/>
            <a:ext cx="4754630" cy="1007766"/>
          </a:xfrm>
        </p:spPr>
        <p:txBody>
          <a:bodyPr anchor="b"/>
          <a:lstStyle>
            <a:lvl1pPr marL="0" indent="0">
              <a:buNone/>
              <a:defRPr sz="2935" b="1"/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61869" y="3064078"/>
            <a:ext cx="4754630" cy="45067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89375582"/>
      </p:ext>
    </p:extLst>
  </p:cSld>
  <p:clrMapOvr>
    <a:masterClrMapping/>
  </p:clrMapOvr>
  <p:transition spd="slow">
    <p:wedg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92579999"/>
      </p:ext>
    </p:extLst>
  </p:cSld>
  <p:clrMapOvr>
    <a:masterClrMapping/>
  </p:clrMapOvr>
  <p:transition spd="slow">
    <p:wedg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04320732"/>
      </p:ext>
    </p:extLst>
  </p:cSld>
  <p:clrMapOvr>
    <a:masterClrMapping/>
  </p:clrMapOvr>
  <p:transition spd="slow">
    <p:wedg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352" y="559223"/>
            <a:ext cx="3607111" cy="1957282"/>
          </a:xfrm>
        </p:spPr>
        <p:txBody>
          <a:bodyPr anchor="b"/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630" y="1207769"/>
            <a:ext cx="5661869" cy="5961165"/>
          </a:xfrm>
        </p:spPr>
        <p:txBody>
          <a:bodyPr/>
          <a:lstStyle>
            <a:lvl1pPr>
              <a:defRPr sz="3914"/>
            </a:lvl1pPr>
            <a:lvl2pPr>
              <a:defRPr sz="3425"/>
            </a:lvl2pPr>
            <a:lvl3pPr>
              <a:defRPr sz="2935"/>
            </a:lvl3pPr>
            <a:lvl4pPr>
              <a:defRPr sz="2446"/>
            </a:lvl4pPr>
            <a:lvl5pPr>
              <a:defRPr sz="2446"/>
            </a:lvl5pPr>
            <a:lvl6pPr>
              <a:defRPr sz="2446"/>
            </a:lvl6pPr>
            <a:lvl7pPr>
              <a:defRPr sz="2446"/>
            </a:lvl7pPr>
            <a:lvl8pPr>
              <a:defRPr sz="2446"/>
            </a:lvl8pPr>
            <a:lvl9pPr>
              <a:defRPr sz="24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352" y="2516505"/>
            <a:ext cx="3607111" cy="4662137"/>
          </a:xfrm>
        </p:spPr>
        <p:txBody>
          <a:bodyPr/>
          <a:lstStyle>
            <a:lvl1pPr marL="0" indent="0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74762479"/>
      </p:ext>
    </p:extLst>
  </p:cSld>
  <p:clrMapOvr>
    <a:masterClrMapping/>
  </p:clrMapOvr>
  <p:transition spd="slow">
    <p:wedg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2353" y="2520390"/>
            <a:ext cx="4033890" cy="5132040"/>
          </a:xfrm>
        </p:spPr>
        <p:txBody>
          <a:bodyPr>
            <a:normAutofit/>
          </a:bodyPr>
          <a:lstStyle>
            <a:lvl1pPr>
              <a:defRPr sz="2202"/>
            </a:lvl1pPr>
            <a:lvl2pPr>
              <a:defRPr sz="1957"/>
            </a:lvl2pPr>
            <a:lvl3pPr>
              <a:defRPr sz="1712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8319" y="2514907"/>
            <a:ext cx="4033893" cy="5137522"/>
          </a:xfrm>
        </p:spPr>
        <p:txBody>
          <a:bodyPr>
            <a:normAutofit/>
          </a:bodyPr>
          <a:lstStyle>
            <a:lvl1pPr>
              <a:defRPr sz="2202"/>
            </a:lvl1pPr>
            <a:lvl2pPr>
              <a:defRPr sz="1957"/>
            </a:lvl2pPr>
            <a:lvl3pPr>
              <a:defRPr sz="1712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30250752"/>
      </p:ext>
    </p:extLst>
  </p:cSld>
  <p:clrMapOvr>
    <a:masterClrMapping/>
  </p:clrMapOvr>
  <p:transition spd="slow">
    <p:wedg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352" y="559223"/>
            <a:ext cx="3607111" cy="1957282"/>
          </a:xfrm>
        </p:spPr>
        <p:txBody>
          <a:bodyPr anchor="b"/>
          <a:lstStyle>
            <a:lvl1pPr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54630" y="1207769"/>
            <a:ext cx="5661869" cy="5961165"/>
          </a:xfrm>
        </p:spPr>
        <p:txBody>
          <a:bodyPr anchor="t"/>
          <a:lstStyle>
            <a:lvl1pPr marL="0" indent="0">
              <a:buNone/>
              <a:defRPr sz="3914"/>
            </a:lvl1pPr>
            <a:lvl2pPr marL="559201" indent="0">
              <a:buNone/>
              <a:defRPr sz="3425"/>
            </a:lvl2pPr>
            <a:lvl3pPr marL="1118403" indent="0">
              <a:buNone/>
              <a:defRPr sz="2935"/>
            </a:lvl3pPr>
            <a:lvl4pPr marL="1677604" indent="0">
              <a:buNone/>
              <a:defRPr sz="2446"/>
            </a:lvl4pPr>
            <a:lvl5pPr marL="2236805" indent="0">
              <a:buNone/>
              <a:defRPr sz="2446"/>
            </a:lvl5pPr>
            <a:lvl6pPr marL="2796007" indent="0">
              <a:buNone/>
              <a:defRPr sz="2446"/>
            </a:lvl6pPr>
            <a:lvl7pPr marL="3355208" indent="0">
              <a:buNone/>
              <a:defRPr sz="2446"/>
            </a:lvl7pPr>
            <a:lvl8pPr marL="3914409" indent="0">
              <a:buNone/>
              <a:defRPr sz="2446"/>
            </a:lvl8pPr>
            <a:lvl9pPr marL="4473611" indent="0">
              <a:buNone/>
              <a:defRPr sz="24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0352" y="2516505"/>
            <a:ext cx="3607111" cy="4662137"/>
          </a:xfrm>
        </p:spPr>
        <p:txBody>
          <a:bodyPr/>
          <a:lstStyle>
            <a:lvl1pPr marL="0" indent="0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43028879"/>
      </p:ext>
    </p:extLst>
  </p:cSld>
  <p:clrMapOvr>
    <a:masterClrMapping/>
  </p:clrMapOvr>
  <p:transition spd="slow">
    <p:wedg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76623194"/>
      </p:ext>
    </p:extLst>
  </p:cSld>
  <p:clrMapOvr>
    <a:masterClrMapping/>
  </p:clrMapOvr>
  <p:transition spd="slow">
    <p:wedg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3506" y="446602"/>
            <a:ext cx="2411537" cy="71087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896" y="446602"/>
            <a:ext cx="7094811" cy="71087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78152451"/>
      </p:ext>
    </p:extLst>
  </p:cSld>
  <p:clrMapOvr>
    <a:masterClrMapping/>
  </p:clrMapOvr>
  <p:transition spd="slow">
    <p:wedg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14" y="7829127"/>
            <a:ext cx="11181026" cy="5592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7747807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6554" y="928311"/>
            <a:ext cx="9226749" cy="436194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785" spc="-6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096" y="5449885"/>
            <a:ext cx="9226749" cy="1398058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935" cap="all" spc="245" baseline="0">
                <a:solidFill>
                  <a:schemeClr val="tx2"/>
                </a:solidFill>
                <a:latin typeface="+mj-lt"/>
              </a:defRPr>
            </a:lvl1pPr>
            <a:lvl2pPr marL="559201" indent="0" algn="ctr">
              <a:buNone/>
              <a:defRPr sz="2935"/>
            </a:lvl2pPr>
            <a:lvl3pPr marL="1118403" indent="0" algn="ctr">
              <a:buNone/>
              <a:defRPr sz="2935"/>
            </a:lvl3pPr>
            <a:lvl4pPr marL="1677604" indent="0" algn="ctr">
              <a:buNone/>
              <a:defRPr sz="2446"/>
            </a:lvl4pPr>
            <a:lvl5pPr marL="2236805" indent="0" algn="ctr">
              <a:buNone/>
              <a:defRPr sz="2446"/>
            </a:lvl5pPr>
            <a:lvl6pPr marL="2796007" indent="0" algn="ctr">
              <a:buNone/>
              <a:defRPr sz="2446"/>
            </a:lvl6pPr>
            <a:lvl7pPr marL="3355208" indent="0" algn="ctr">
              <a:buNone/>
              <a:defRPr sz="2446"/>
            </a:lvl7pPr>
            <a:lvl8pPr marL="3914409" indent="0" algn="ctr">
              <a:buNone/>
              <a:defRPr sz="2446"/>
            </a:lvl8pPr>
            <a:lvl9pPr marL="4473611" indent="0" algn="ctr">
              <a:buNone/>
              <a:defRPr sz="244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107807" y="5312622"/>
            <a:ext cx="90589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97559970"/>
      </p:ext>
    </p:extLst>
  </p:cSld>
  <p:clrMapOvr>
    <a:masterClrMapping/>
  </p:clrMapOvr>
  <p:transition spd="slow">
    <p:wedg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3678427"/>
      </p:ext>
    </p:extLst>
  </p:cSld>
  <p:clrMapOvr>
    <a:masterClrMapping/>
  </p:clrMapOvr>
  <p:transition spd="slow">
    <p:wedg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14" y="7829127"/>
            <a:ext cx="11181026" cy="5592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7747807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554" y="928311"/>
            <a:ext cx="9226749" cy="436194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785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554" y="5446835"/>
            <a:ext cx="9226749" cy="1398058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935" cap="all" spc="245" baseline="0">
                <a:solidFill>
                  <a:schemeClr val="tx2"/>
                </a:solidFill>
                <a:latin typeface="+mj-lt"/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107807" y="5312622"/>
            <a:ext cx="905899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3224489"/>
      </p:ext>
    </p:extLst>
  </p:cSld>
  <p:clrMapOvr>
    <a:masterClrMapping/>
  </p:clrMapOvr>
  <p:transition spd="slow">
    <p:wedg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06554" y="350560"/>
            <a:ext cx="9226749" cy="1774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554" y="2257608"/>
            <a:ext cx="4529495" cy="4921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03808" y="2257608"/>
            <a:ext cx="4529495" cy="49211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96810365"/>
      </p:ext>
    </p:extLst>
  </p:cSld>
  <p:clrMapOvr>
    <a:masterClrMapping/>
  </p:clrMapOvr>
  <p:transition spd="slow">
    <p:wedg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06554" y="350560"/>
            <a:ext cx="9226749" cy="17744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554" y="2257995"/>
            <a:ext cx="4529495" cy="9005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46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6554" y="3158577"/>
            <a:ext cx="4529495" cy="4132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03808" y="2257995"/>
            <a:ext cx="4529495" cy="9005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46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03808" y="3158577"/>
            <a:ext cx="4529495" cy="4132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99212196"/>
      </p:ext>
    </p:extLst>
  </p:cSld>
  <p:clrMapOvr>
    <a:masterClrMapping/>
  </p:clrMapOvr>
  <p:transition spd="slow">
    <p:wedg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00737596"/>
      </p:ext>
    </p:extLst>
  </p:cSld>
  <p:clrMapOvr>
    <a:masterClrMapping/>
  </p:clrMapOvr>
  <p:transition spd="slow">
    <p:wedg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14" y="7829127"/>
            <a:ext cx="11181026" cy="5592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7747807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12268462"/>
      </p:ext>
    </p:extLst>
  </p:cSld>
  <p:clrMapOvr>
    <a:masterClrMapping/>
  </p:clrMapOvr>
  <p:transition spd="slow">
    <p:wedg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2352" y="2330097"/>
            <a:ext cx="4033889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2353" y="3075728"/>
            <a:ext cx="4033890" cy="4576700"/>
          </a:xfrm>
        </p:spPr>
        <p:txBody>
          <a:bodyPr>
            <a:normAutofit/>
          </a:bodyPr>
          <a:lstStyle>
            <a:lvl1pPr>
              <a:defRPr sz="2202"/>
            </a:lvl1pPr>
            <a:lvl2pPr>
              <a:defRPr sz="1957"/>
            </a:lvl2pPr>
            <a:lvl3pPr>
              <a:defRPr sz="1712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8321" y="2330097"/>
            <a:ext cx="4033890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8321" y="3075728"/>
            <a:ext cx="4033890" cy="4576700"/>
          </a:xfrm>
        </p:spPr>
        <p:txBody>
          <a:bodyPr>
            <a:normAutofit/>
          </a:bodyPr>
          <a:lstStyle>
            <a:lvl1pPr>
              <a:defRPr sz="2202"/>
            </a:lvl1pPr>
            <a:lvl2pPr>
              <a:defRPr sz="1957"/>
            </a:lvl2pPr>
            <a:lvl3pPr>
              <a:defRPr sz="1712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46162108"/>
      </p:ext>
    </p:extLst>
  </p:cSld>
  <p:clrMapOvr>
    <a:masterClrMapping/>
  </p:clrMapOvr>
  <p:transition spd="slow">
    <p:wedg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" y="0"/>
            <a:ext cx="3715862" cy="8388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706028" y="0"/>
            <a:ext cx="58716" cy="8388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398" y="726989"/>
            <a:ext cx="2935784" cy="2796117"/>
          </a:xfrm>
        </p:spPr>
        <p:txBody>
          <a:bodyPr anchor="b">
            <a:normAutofit/>
          </a:bodyPr>
          <a:lstStyle>
            <a:lvl1pPr>
              <a:defRPr sz="4403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3676" y="894758"/>
            <a:ext cx="5955447" cy="64310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398" y="3579029"/>
            <a:ext cx="2935784" cy="413316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35">
                <a:solidFill>
                  <a:srgbClr val="FFFFFF"/>
                </a:solidFill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27023" y="7901276"/>
            <a:ext cx="2402006" cy="446602"/>
          </a:xfrm>
        </p:spPr>
        <p:txBody>
          <a:bodyPr/>
          <a:lstStyle>
            <a:lvl1pPr algn="l">
              <a:defRPr/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03676" y="7901276"/>
            <a:ext cx="4263876" cy="44660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64984515"/>
      </p:ext>
    </p:extLst>
  </p:cSld>
  <p:clrMapOvr>
    <a:masterClrMapping/>
  </p:clrMapOvr>
  <p:transition spd="slow">
    <p:wedg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6011866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555" y="6207379"/>
            <a:ext cx="9277426" cy="1006602"/>
          </a:xfrm>
        </p:spPr>
        <p:txBody>
          <a:bodyPr tIns="0" bIns="0" anchor="b">
            <a:noAutofit/>
          </a:bodyPr>
          <a:lstStyle>
            <a:lvl1pPr>
              <a:defRPr sz="4403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1183925" cy="601186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914"/>
            </a:lvl1pPr>
            <a:lvl2pPr marL="559201" indent="0">
              <a:buNone/>
              <a:defRPr sz="3425"/>
            </a:lvl2pPr>
            <a:lvl3pPr marL="1118403" indent="0">
              <a:buNone/>
              <a:defRPr sz="2935"/>
            </a:lvl3pPr>
            <a:lvl4pPr marL="1677604" indent="0">
              <a:buNone/>
              <a:defRPr sz="2446"/>
            </a:lvl4pPr>
            <a:lvl5pPr marL="2236805" indent="0">
              <a:buNone/>
              <a:defRPr sz="2446"/>
            </a:lvl5pPr>
            <a:lvl6pPr marL="2796007" indent="0">
              <a:buNone/>
              <a:defRPr sz="2446"/>
            </a:lvl6pPr>
            <a:lvl7pPr marL="3355208" indent="0">
              <a:buNone/>
              <a:defRPr sz="2446"/>
            </a:lvl7pPr>
            <a:lvl8pPr marL="3914409" indent="0">
              <a:buNone/>
              <a:defRPr sz="2446"/>
            </a:lvl8pPr>
            <a:lvl9pPr marL="4473611" indent="0">
              <a:buNone/>
              <a:defRPr sz="24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6553" y="7225164"/>
            <a:ext cx="9282669" cy="72699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34"/>
              </a:spcAft>
              <a:buNone/>
              <a:defRPr sz="1835">
                <a:solidFill>
                  <a:schemeClr val="tx1"/>
                </a:solidFill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93588372"/>
      </p:ext>
    </p:extLst>
  </p:cSld>
  <p:clrMapOvr>
    <a:masterClrMapping/>
  </p:clrMapOvr>
  <p:transition spd="slow">
    <p:wedg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91440" rIns="4572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39127913"/>
      </p:ext>
    </p:extLst>
  </p:cSld>
  <p:clrMapOvr>
    <a:masterClrMapping/>
  </p:clrMapOvr>
  <p:transition spd="slow">
    <p:wedg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14" y="7829127"/>
            <a:ext cx="11181026" cy="5592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7747807"/>
            <a:ext cx="11181026" cy="782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3506" y="504306"/>
            <a:ext cx="2411537" cy="70452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896" y="504306"/>
            <a:ext cx="7094811" cy="7045209"/>
          </a:xfrm>
        </p:spPr>
        <p:txBody>
          <a:bodyPr vert="eaVert" lIns="45720" tIns="91440" rIns="4572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9189038"/>
      </p:ext>
    </p:extLst>
  </p:cSld>
  <p:clrMapOvr>
    <a:masterClrMapping/>
  </p:clrMapOvr>
  <p:transition spd="slow">
    <p:wedg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67921298"/>
      </p:ext>
    </p:extLst>
  </p:cSld>
  <p:clrMapOvr>
    <a:masterClrMapping/>
  </p:clrMapOvr>
  <p:transition spd="slow">
    <p:wedg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68874770"/>
      </p:ext>
    </p:extLst>
  </p:cSld>
  <p:clrMapOvr>
    <a:masterClrMapping/>
  </p:clrMapOvr>
  <p:transition spd="slow">
    <p:wedg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5" y="1770874"/>
            <a:ext cx="3120669" cy="1770874"/>
          </a:xfrm>
        </p:spPr>
        <p:txBody>
          <a:bodyPr anchor="b"/>
          <a:lstStyle>
            <a:lvl1pPr algn="l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0157" y="1770874"/>
            <a:ext cx="4767622" cy="5592233"/>
          </a:xfrm>
        </p:spPr>
        <p:txBody>
          <a:bodyPr anchor="ctr">
            <a:normAutofit/>
          </a:bodyPr>
          <a:lstStyle>
            <a:lvl1pPr>
              <a:defRPr sz="2446"/>
            </a:lvl1pPr>
            <a:lvl2pPr>
              <a:defRPr sz="2202"/>
            </a:lvl2pPr>
            <a:lvl3pPr>
              <a:defRPr sz="1957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5" y="3827575"/>
            <a:ext cx="3120669" cy="3541747"/>
          </a:xfrm>
        </p:spPr>
        <p:txBody>
          <a:bodyPr/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24633318"/>
      </p:ext>
    </p:extLst>
  </p:cSld>
  <p:clrMapOvr>
    <a:masterClrMapping/>
  </p:clrMapOvr>
  <p:transition spd="slow">
    <p:wedg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776" y="2267952"/>
            <a:ext cx="4673029" cy="1926223"/>
          </a:xfrm>
        </p:spPr>
        <p:txBody>
          <a:bodyPr anchor="b">
            <a:normAutofit/>
          </a:bodyPr>
          <a:lstStyle>
            <a:lvl1pPr algn="l">
              <a:defRPr sz="440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76603" y="1398059"/>
            <a:ext cx="2936548" cy="55922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6" y="4473787"/>
            <a:ext cx="4665757" cy="1677670"/>
          </a:xfrm>
        </p:spPr>
        <p:txBody>
          <a:bodyPr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9520721"/>
      </p:ext>
    </p:extLst>
  </p:cSld>
  <p:clrMapOvr>
    <a:masterClrMapping/>
  </p:clrMapOvr>
  <p:transition spd="slow">
    <p:wedg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9" y="5871829"/>
            <a:ext cx="8098041" cy="693205"/>
          </a:xfrm>
        </p:spPr>
        <p:txBody>
          <a:bodyPr anchor="b">
            <a:normAutofit/>
          </a:bodyPr>
          <a:lstStyle>
            <a:lvl1pPr algn="l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9737" y="838835"/>
            <a:ext cx="8098042" cy="445307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8" y="6565034"/>
            <a:ext cx="8098040" cy="603883"/>
          </a:xfrm>
        </p:spPr>
        <p:txBody>
          <a:bodyPr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4275137"/>
      </p:ext>
    </p:extLst>
  </p:cSld>
  <p:clrMapOvr>
    <a:masterClrMapping/>
  </p:clrMapOvr>
  <p:transition spd="slow">
    <p:wedg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7" y="1770874"/>
            <a:ext cx="8098042" cy="2423301"/>
          </a:xfrm>
        </p:spPr>
        <p:txBody>
          <a:bodyPr/>
          <a:lstStyle>
            <a:lvl1pPr>
              <a:defRPr sz="58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7" y="4473786"/>
            <a:ext cx="8098042" cy="2889321"/>
          </a:xfrm>
        </p:spPr>
        <p:txBody>
          <a:bodyPr anchor="ctr">
            <a:normAutofit/>
          </a:bodyPr>
          <a:lstStyle>
            <a:lvl1pPr marL="0" indent="0">
              <a:buNone/>
              <a:defRPr sz="220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14313074"/>
      </p:ext>
    </p:extLst>
  </p:cSld>
  <p:clrMapOvr>
    <a:masterClrMapping/>
  </p:clrMapOvr>
  <p:transition spd="slow">
    <p:wedg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1" y="1770874"/>
            <a:ext cx="7339825" cy="2841831"/>
          </a:xfrm>
        </p:spPr>
        <p:txBody>
          <a:bodyPr/>
          <a:lstStyle>
            <a:lvl1pPr>
              <a:defRPr sz="587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771252" y="4612705"/>
            <a:ext cx="6679491" cy="41852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712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7" y="5321498"/>
            <a:ext cx="8098042" cy="2050486"/>
          </a:xfrm>
        </p:spPr>
        <p:txBody>
          <a:bodyPr anchor="ctr">
            <a:normAutofit/>
          </a:bodyPr>
          <a:lstStyle>
            <a:lvl1pPr marL="0" indent="0">
              <a:buNone/>
              <a:defRPr sz="220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24238" y="1187987"/>
            <a:ext cx="735800" cy="238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922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61254" y="3197049"/>
            <a:ext cx="735800" cy="2388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922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319595165"/>
      </p:ext>
    </p:extLst>
  </p:cSld>
  <p:clrMapOvr>
    <a:masterClrMapping/>
  </p:clrMapOvr>
  <p:transition spd="slow"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942" y="0"/>
            <a:ext cx="11185880" cy="8391772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303" y="2761365"/>
            <a:ext cx="3780171" cy="3694328"/>
          </a:xfrm>
        </p:spPr>
        <p:txBody>
          <a:bodyPr anchor="ctr"/>
          <a:lstStyle>
            <a:lvl1pPr algn="l">
              <a:defRPr sz="3914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1318" y="2761365"/>
            <a:ext cx="3770196" cy="3694328"/>
          </a:xfrm>
        </p:spPr>
        <p:txBody>
          <a:bodyPr anchor="ctr"/>
          <a:lstStyle>
            <a:lvl1pPr marL="0" indent="0" algn="l">
              <a:buNone/>
              <a:defRPr sz="2446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 anchor="b"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67442008"/>
      </p:ext>
    </p:extLst>
  </p:cSld>
  <p:clrMapOvr>
    <a:masterClrMapping/>
  </p:clrMapOvr>
  <p:transition spd="slow">
    <p:wedg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6" y="3821361"/>
            <a:ext cx="8098043" cy="2022084"/>
          </a:xfrm>
        </p:spPr>
        <p:txBody>
          <a:bodyPr anchor="b"/>
          <a:lstStyle>
            <a:lvl1pPr algn="l">
              <a:defRPr sz="489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737" y="5843445"/>
            <a:ext cx="8098042" cy="1052397"/>
          </a:xfrm>
        </p:spPr>
        <p:txBody>
          <a:bodyPr anchor="t"/>
          <a:lstStyle>
            <a:lvl1pPr marL="0" indent="0" algn="l">
              <a:buNone/>
              <a:defRPr sz="2446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88881702"/>
      </p:ext>
    </p:extLst>
  </p:cSld>
  <p:clrMapOvr>
    <a:masterClrMapping/>
  </p:clrMapOvr>
  <p:transition spd="slow">
    <p:wedg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0766" y="2423301"/>
            <a:ext cx="2703916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8672" y="3262136"/>
            <a:ext cx="2686009" cy="4390292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63479" y="2423301"/>
            <a:ext cx="2694167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553795" y="3262136"/>
            <a:ext cx="2703850" cy="4390292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37317" y="2423301"/>
            <a:ext cx="2690380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537317" y="3262136"/>
            <a:ext cx="2690380" cy="4390292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418946" y="2609709"/>
            <a:ext cx="0" cy="484660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388237" y="2609709"/>
            <a:ext cx="0" cy="48520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39438043"/>
      </p:ext>
    </p:extLst>
  </p:cSld>
  <p:clrMapOvr>
    <a:masterClrMapping/>
  </p:clrMapOvr>
  <p:transition spd="slow">
    <p:wedg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72" y="5199540"/>
            <a:ext cx="2697663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8672" y="2702913"/>
            <a:ext cx="2697663" cy="18640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8672" y="5904396"/>
            <a:ext cx="2697663" cy="806286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68723" y="5199540"/>
            <a:ext cx="2688923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8722" y="2702913"/>
            <a:ext cx="2688923" cy="18640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567481" y="5904395"/>
            <a:ext cx="2692484" cy="806286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37317" y="5199540"/>
            <a:ext cx="2690380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537315" y="2702913"/>
            <a:ext cx="2690380" cy="186407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6537203" y="5904392"/>
            <a:ext cx="2693943" cy="806286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418946" y="2609709"/>
            <a:ext cx="0" cy="484660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388237" y="2609709"/>
            <a:ext cx="0" cy="485208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77839687"/>
      </p:ext>
    </p:extLst>
  </p:cSld>
  <p:clrMapOvr>
    <a:masterClrMapping/>
  </p:clrMapOvr>
  <p:transition spd="slow">
    <p:wedg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74545592"/>
      </p:ext>
    </p:extLst>
  </p:cSld>
  <p:clrMapOvr>
    <a:masterClrMapping/>
  </p:clrMapOvr>
  <p:transition spd="slow">
    <p:wedg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19587" y="526216"/>
            <a:ext cx="1608111" cy="712621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8672" y="945744"/>
            <a:ext cx="6811160" cy="67066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28765151"/>
      </p:ext>
    </p:extLst>
  </p:cSld>
  <p:clrMapOvr>
    <a:masterClrMapping/>
  </p:clrMapOvr>
  <p:transition spd="slow">
    <p:wedg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110679"/>
            <a:ext cx="11183938" cy="2277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8394" y="2205831"/>
            <a:ext cx="8947150" cy="2232363"/>
          </a:xfrm>
        </p:spPr>
        <p:txBody>
          <a:bodyPr anchor="b">
            <a:normAutofit/>
          </a:bodyPr>
          <a:lstStyle>
            <a:lvl1pPr algn="l">
              <a:defRPr sz="73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8394" y="4442720"/>
            <a:ext cx="8947150" cy="838835"/>
          </a:xfrm>
        </p:spPr>
        <p:txBody>
          <a:bodyPr>
            <a:normAutofit/>
          </a:bodyPr>
          <a:lstStyle>
            <a:lvl1pPr marL="0" indent="0" algn="l">
              <a:buNone/>
              <a:defRPr sz="2446"/>
            </a:lvl1pPr>
            <a:lvl2pPr marL="559201" indent="0" algn="ctr">
              <a:buNone/>
              <a:defRPr sz="2446"/>
            </a:lvl2pPr>
            <a:lvl3pPr marL="1118403" indent="0" algn="ctr">
              <a:buNone/>
              <a:defRPr sz="2202"/>
            </a:lvl3pPr>
            <a:lvl4pPr marL="1677604" indent="0" algn="ctr">
              <a:buNone/>
              <a:defRPr sz="1957"/>
            </a:lvl4pPr>
            <a:lvl5pPr marL="2236805" indent="0" algn="ctr">
              <a:buNone/>
              <a:defRPr sz="1957"/>
            </a:lvl5pPr>
            <a:lvl6pPr marL="2796007" indent="0" algn="ctr">
              <a:buNone/>
              <a:defRPr sz="1957"/>
            </a:lvl6pPr>
            <a:lvl7pPr marL="3355208" indent="0" algn="ctr">
              <a:buNone/>
              <a:defRPr sz="1957"/>
            </a:lvl7pPr>
            <a:lvl8pPr marL="3914409" indent="0" algn="ctr">
              <a:buNone/>
              <a:defRPr sz="1957"/>
            </a:lvl8pPr>
            <a:lvl9pPr marL="4473611" indent="0" algn="ctr">
              <a:buNone/>
              <a:defRPr sz="195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55580" y="5288704"/>
            <a:ext cx="2809963" cy="446602"/>
          </a:xfrm>
        </p:spPr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18394" y="5288705"/>
            <a:ext cx="5969427" cy="446602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09359" y="1750163"/>
            <a:ext cx="2656185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43284988"/>
      </p:ext>
    </p:extLst>
  </p:cSld>
  <p:clrMapOvr>
    <a:masterClrMapping/>
  </p:clrMapOvr>
  <p:transition spd="slow">
    <p:wedg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09100787"/>
      </p:ext>
    </p:extLst>
  </p:cSld>
  <p:clrMapOvr>
    <a:masterClrMapping/>
  </p:clrMapOvr>
  <p:transition spd="slow">
    <p:wedg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110679"/>
            <a:ext cx="11183938" cy="2277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956" y="921684"/>
            <a:ext cx="9730026" cy="3427182"/>
          </a:xfrm>
        </p:spPr>
        <p:txBody>
          <a:bodyPr anchor="b">
            <a:normAutofit/>
          </a:bodyPr>
          <a:lstStyle>
            <a:lvl1pPr algn="r">
              <a:defRPr sz="48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957" y="4454371"/>
            <a:ext cx="9730027" cy="1656306"/>
          </a:xfrm>
        </p:spPr>
        <p:txBody>
          <a:bodyPr>
            <a:normAutofit/>
          </a:bodyPr>
          <a:lstStyle>
            <a:lvl1pPr marL="0" indent="0" algn="r">
              <a:buNone/>
              <a:defRPr sz="2691">
                <a:solidFill>
                  <a:schemeClr val="tx1">
                    <a:tint val="75000"/>
                  </a:schemeClr>
                </a:solidFill>
              </a:defRPr>
            </a:lvl1pPr>
            <a:lvl2pPr marL="559201" indent="0">
              <a:buNone/>
              <a:defRPr sz="2446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3044" y="466021"/>
            <a:ext cx="2670165" cy="446602"/>
          </a:xfrm>
        </p:spPr>
        <p:txBody>
          <a:bodyPr/>
          <a:lstStyle>
            <a:lvl1pPr algn="r">
              <a:defRPr/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6956" y="466021"/>
            <a:ext cx="5908329" cy="446602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40968" y="466021"/>
            <a:ext cx="816013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07403423"/>
      </p:ext>
    </p:extLst>
  </p:cSld>
  <p:clrMapOvr>
    <a:masterClrMapping/>
  </p:clrMapOvr>
  <p:transition spd="slow">
    <p:wedg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6957" y="2684272"/>
            <a:ext cx="4782991" cy="4977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77707" y="2684272"/>
            <a:ext cx="4779274" cy="4977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22593792"/>
      </p:ext>
    </p:extLst>
  </p:cSld>
  <p:clrMapOvr>
    <a:masterClrMapping/>
  </p:clrMapOvr>
  <p:transition spd="slow">
    <p:wedg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6185" y="932039"/>
            <a:ext cx="7800797" cy="15844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4499" y="2671114"/>
            <a:ext cx="4505448" cy="1007766"/>
          </a:xfrm>
        </p:spPr>
        <p:txBody>
          <a:bodyPr anchor="b">
            <a:normAutofit/>
          </a:bodyPr>
          <a:lstStyle>
            <a:lvl1pPr marL="0" indent="0">
              <a:buNone/>
              <a:defRPr sz="342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956" y="3831716"/>
            <a:ext cx="4782991" cy="3829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55249" y="2671114"/>
            <a:ext cx="4501732" cy="1007766"/>
          </a:xfrm>
        </p:spPr>
        <p:txBody>
          <a:bodyPr anchor="b">
            <a:normAutofit/>
          </a:bodyPr>
          <a:lstStyle>
            <a:lvl1pPr marL="0" indent="0">
              <a:buNone/>
              <a:defRPr sz="342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77706" y="3831716"/>
            <a:ext cx="4779276" cy="38296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4844347"/>
      </p:ext>
    </p:extLst>
  </p:cSld>
  <p:clrMapOvr>
    <a:masterClrMapping/>
  </p:clrMapOvr>
  <p:transition spd="slow"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9734" y="3044661"/>
            <a:ext cx="4448355" cy="431845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75850" y="3044664"/>
            <a:ext cx="4448355" cy="43184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 anchor="b"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1273276"/>
      </p:ext>
    </p:extLst>
  </p:cSld>
  <p:clrMapOvr>
    <a:masterClrMapping/>
  </p:clrMapOvr>
  <p:transition spd="slow">
    <p:wedg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13015594"/>
      </p:ext>
    </p:extLst>
  </p:cSld>
  <p:clrMapOvr>
    <a:masterClrMapping/>
  </p:clrMapOvr>
  <p:transition spd="slow">
    <p:wedg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83377874"/>
      </p:ext>
    </p:extLst>
  </p:cSld>
  <p:clrMapOvr>
    <a:masterClrMapping/>
  </p:clrMapOvr>
  <p:transition spd="slow">
    <p:wedg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956" y="1864078"/>
            <a:ext cx="3774579" cy="1957282"/>
          </a:xfrm>
        </p:spPr>
        <p:txBody>
          <a:bodyPr anchor="b"/>
          <a:lstStyle>
            <a:lvl1pPr algn="l"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3174" y="913398"/>
            <a:ext cx="5703808" cy="67479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6956" y="3821360"/>
            <a:ext cx="3774579" cy="3840000"/>
          </a:xfrm>
        </p:spPr>
        <p:txBody>
          <a:bodyPr/>
          <a:lstStyle>
            <a:lvl1pPr marL="0" indent="0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13580128"/>
      </p:ext>
    </p:extLst>
  </p:cSld>
  <p:clrMapOvr>
    <a:masterClrMapping/>
  </p:clrMapOvr>
  <p:transition spd="slow">
    <p:wedg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956" y="1864078"/>
            <a:ext cx="4984986" cy="1957282"/>
          </a:xfrm>
        </p:spPr>
        <p:txBody>
          <a:bodyPr anchor="b"/>
          <a:lstStyle>
            <a:lvl1pPr algn="l"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65652" y="918880"/>
            <a:ext cx="4493920" cy="6742479"/>
          </a:xfrm>
        </p:spPr>
        <p:txBody>
          <a:bodyPr anchor="t"/>
          <a:lstStyle>
            <a:lvl1pPr marL="0" indent="0">
              <a:buNone/>
              <a:defRPr sz="3914"/>
            </a:lvl1pPr>
            <a:lvl2pPr marL="559201" indent="0">
              <a:buNone/>
              <a:defRPr sz="3425"/>
            </a:lvl2pPr>
            <a:lvl3pPr marL="1118403" indent="0">
              <a:buNone/>
              <a:defRPr sz="2935"/>
            </a:lvl3pPr>
            <a:lvl4pPr marL="1677604" indent="0">
              <a:buNone/>
              <a:defRPr sz="2446"/>
            </a:lvl4pPr>
            <a:lvl5pPr marL="2236805" indent="0">
              <a:buNone/>
              <a:defRPr sz="2446"/>
            </a:lvl5pPr>
            <a:lvl6pPr marL="2796007" indent="0">
              <a:buNone/>
              <a:defRPr sz="2446"/>
            </a:lvl6pPr>
            <a:lvl7pPr marL="3355208" indent="0">
              <a:buNone/>
              <a:defRPr sz="2446"/>
            </a:lvl7pPr>
            <a:lvl8pPr marL="3914409" indent="0">
              <a:buNone/>
              <a:defRPr sz="2446"/>
            </a:lvl8pPr>
            <a:lvl9pPr marL="4473611" indent="0">
              <a:buNone/>
              <a:defRPr sz="24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6956" y="3821360"/>
            <a:ext cx="4984986" cy="3840000"/>
          </a:xfrm>
        </p:spPr>
        <p:txBody>
          <a:bodyPr/>
          <a:lstStyle>
            <a:lvl1pPr marL="0" indent="0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10295976"/>
      </p:ext>
    </p:extLst>
  </p:cSld>
  <p:clrMapOvr>
    <a:masterClrMapping/>
  </p:clrMapOvr>
  <p:transition spd="slow">
    <p:wedg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950" y="5745569"/>
            <a:ext cx="9731496" cy="1002193"/>
          </a:xfrm>
        </p:spPr>
        <p:txBody>
          <a:bodyPr anchor="b"/>
          <a:lstStyle>
            <a:lvl1pPr algn="l"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6950" y="1195059"/>
            <a:ext cx="9723886" cy="4167231"/>
          </a:xfrm>
        </p:spPr>
        <p:txBody>
          <a:bodyPr anchor="t"/>
          <a:lstStyle>
            <a:lvl1pPr marL="0" indent="0">
              <a:buNone/>
              <a:defRPr sz="3914"/>
            </a:lvl1pPr>
            <a:lvl2pPr marL="559201" indent="0">
              <a:buNone/>
              <a:defRPr sz="3425"/>
            </a:lvl2pPr>
            <a:lvl3pPr marL="1118403" indent="0">
              <a:buNone/>
              <a:defRPr sz="2935"/>
            </a:lvl3pPr>
            <a:lvl4pPr marL="1677604" indent="0">
              <a:buNone/>
              <a:defRPr sz="2446"/>
            </a:lvl4pPr>
            <a:lvl5pPr marL="2236805" indent="0">
              <a:buNone/>
              <a:defRPr sz="2446"/>
            </a:lvl5pPr>
            <a:lvl6pPr marL="2796007" indent="0">
              <a:buNone/>
              <a:defRPr sz="2446"/>
            </a:lvl6pPr>
            <a:lvl7pPr marL="3355208" indent="0">
              <a:buNone/>
              <a:defRPr sz="2446"/>
            </a:lvl7pPr>
            <a:lvl8pPr marL="3914409" indent="0">
              <a:buNone/>
              <a:defRPr sz="2446"/>
            </a:lvl8pPr>
            <a:lvl9pPr marL="4473611" indent="0">
              <a:buNone/>
              <a:defRPr sz="244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6956" y="6747761"/>
            <a:ext cx="9730026" cy="913599"/>
          </a:xfrm>
        </p:spPr>
        <p:txBody>
          <a:bodyPr/>
          <a:lstStyle>
            <a:lvl1pPr marL="0" indent="0" algn="l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77004161"/>
      </p:ext>
    </p:extLst>
  </p:cSld>
  <p:clrMapOvr>
    <a:masterClrMapping/>
  </p:clrMapOvr>
  <p:transition spd="slow">
    <p:wedg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110679"/>
            <a:ext cx="11183938" cy="2277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956" y="921683"/>
            <a:ext cx="9730026" cy="3427832"/>
          </a:xfrm>
        </p:spPr>
        <p:txBody>
          <a:bodyPr anchor="ctr"/>
          <a:lstStyle>
            <a:lvl1pPr algn="l"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796" y="4463432"/>
            <a:ext cx="9506347" cy="1627829"/>
          </a:xfrm>
        </p:spPr>
        <p:txBody>
          <a:bodyPr anchor="ctr"/>
          <a:lstStyle>
            <a:lvl1pPr marL="0" indent="0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03044" y="466021"/>
            <a:ext cx="2670165" cy="446602"/>
          </a:xfrm>
        </p:spPr>
        <p:txBody>
          <a:bodyPr/>
          <a:lstStyle>
            <a:lvl1pPr algn="r">
              <a:defRPr/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6956" y="466021"/>
            <a:ext cx="5908329" cy="44660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40968" y="466021"/>
            <a:ext cx="816014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19784120"/>
      </p:ext>
    </p:extLst>
  </p:cSld>
  <p:clrMapOvr>
    <a:masterClrMapping/>
  </p:clrMapOvr>
  <p:transition spd="slow">
    <p:wedg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110679"/>
            <a:ext cx="11183938" cy="2277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763" y="921683"/>
            <a:ext cx="9312182" cy="3371283"/>
          </a:xfrm>
        </p:spPr>
        <p:txBody>
          <a:bodyPr anchor="ctr"/>
          <a:lstStyle>
            <a:lvl1pPr algn="l"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96059" y="4292967"/>
            <a:ext cx="8799587" cy="543620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796" y="5106151"/>
            <a:ext cx="9514116" cy="1004529"/>
          </a:xfrm>
        </p:spPr>
        <p:txBody>
          <a:bodyPr anchor="ctr">
            <a:normAutofit/>
          </a:bodyPr>
          <a:lstStyle>
            <a:lvl1pPr marL="0" indent="0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03044" y="466021"/>
            <a:ext cx="2670165" cy="446602"/>
          </a:xfrm>
        </p:spPr>
        <p:txBody>
          <a:bodyPr/>
          <a:lstStyle>
            <a:lvl1pPr algn="r">
              <a:defRPr/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6956" y="464109"/>
            <a:ext cx="5908329" cy="44660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40968" y="466021"/>
            <a:ext cx="816014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83094" y="987961"/>
            <a:ext cx="559197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785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64190" y="3695534"/>
            <a:ext cx="559197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785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610761073"/>
      </p:ext>
    </p:extLst>
  </p:cSld>
  <p:clrMapOvr>
    <a:masterClrMapping/>
  </p:clrMapOvr>
  <p:transition spd="slow">
    <p:wedg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110679"/>
            <a:ext cx="11183938" cy="2277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795" y="1375678"/>
            <a:ext cx="9509261" cy="3072346"/>
          </a:xfrm>
        </p:spPr>
        <p:txBody>
          <a:bodyPr anchor="b"/>
          <a:lstStyle>
            <a:lvl1pPr algn="l">
              <a:defRPr sz="39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785" y="4462432"/>
            <a:ext cx="9507825" cy="1223007"/>
          </a:xfrm>
        </p:spPr>
        <p:txBody>
          <a:bodyPr anchor="t"/>
          <a:lstStyle>
            <a:lvl1pPr marL="0" indent="0">
              <a:buNone/>
              <a:defRPr sz="1957"/>
            </a:lvl1pPr>
            <a:lvl2pPr marL="559201" indent="0">
              <a:buNone/>
              <a:defRPr sz="1712"/>
            </a:lvl2pPr>
            <a:lvl3pPr marL="1118403" indent="0">
              <a:buNone/>
              <a:defRPr sz="1468"/>
            </a:lvl3pPr>
            <a:lvl4pPr marL="1677604" indent="0">
              <a:buNone/>
              <a:defRPr sz="1223"/>
            </a:lvl4pPr>
            <a:lvl5pPr marL="2236805" indent="0">
              <a:buNone/>
              <a:defRPr sz="1223"/>
            </a:lvl5pPr>
            <a:lvl6pPr marL="2796007" indent="0">
              <a:buNone/>
              <a:defRPr sz="1223"/>
            </a:lvl6pPr>
            <a:lvl7pPr marL="3355208" indent="0">
              <a:buNone/>
              <a:defRPr sz="1223"/>
            </a:lvl7pPr>
            <a:lvl8pPr marL="3914409" indent="0">
              <a:buNone/>
              <a:defRPr sz="1223"/>
            </a:lvl8pPr>
            <a:lvl9pPr marL="4473611" indent="0">
              <a:buNone/>
              <a:defRPr sz="122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03044" y="463432"/>
            <a:ext cx="2670165" cy="446602"/>
          </a:xfrm>
        </p:spPr>
        <p:txBody>
          <a:bodyPr/>
          <a:lstStyle>
            <a:lvl1pPr algn="r">
              <a:defRPr/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6956" y="463432"/>
            <a:ext cx="5908329" cy="446602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640968" y="466021"/>
            <a:ext cx="816014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088029"/>
      </p:ext>
    </p:extLst>
  </p:cSld>
  <p:clrMapOvr>
    <a:masterClrMapping/>
  </p:clrMapOvr>
  <p:transition spd="slow">
    <p:wedg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56187" y="932039"/>
            <a:ext cx="7800796" cy="15948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6957" y="2693470"/>
            <a:ext cx="3131503" cy="75507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726956" y="3552713"/>
            <a:ext cx="3131503" cy="4108651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38934" y="2692556"/>
            <a:ext cx="3131503" cy="76634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037153" y="3552106"/>
            <a:ext cx="3131503" cy="4109254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325478" y="2682200"/>
            <a:ext cx="3131503" cy="76634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325479" y="3552713"/>
            <a:ext cx="3131503" cy="4108651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28073641"/>
      </p:ext>
    </p:extLst>
  </p:cSld>
  <p:clrMapOvr>
    <a:masterClrMapping/>
  </p:clrMapOvr>
  <p:transition spd="slow">
    <p:wedg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656188" y="932039"/>
            <a:ext cx="7805743" cy="15844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726956" y="5031225"/>
            <a:ext cx="3131503" cy="835123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26956" y="2852039"/>
            <a:ext cx="3131503" cy="184365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726956" y="5866345"/>
            <a:ext cx="3131503" cy="1795015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6258" y="5031225"/>
            <a:ext cx="3131503" cy="835123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026257" y="2852039"/>
            <a:ext cx="3131503" cy="1846785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025016" y="5866344"/>
            <a:ext cx="3131503" cy="1795015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330427" y="5031225"/>
            <a:ext cx="3131503" cy="835123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tx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330425" y="2852041"/>
            <a:ext cx="3131503" cy="184563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330313" y="5866342"/>
            <a:ext cx="3131503" cy="1795015"/>
          </a:xfrm>
        </p:spPr>
        <p:txBody>
          <a:bodyPr anchor="t">
            <a:normAutofit/>
          </a:bodyPr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44720224"/>
      </p:ext>
    </p:extLst>
  </p:cSld>
  <p:clrMapOvr>
    <a:masterClrMapping/>
  </p:clrMapOvr>
  <p:transition spd="slow"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3988" y="3044660"/>
            <a:ext cx="4444101" cy="92872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9734" y="3973385"/>
            <a:ext cx="4448355" cy="3389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5850" y="3044661"/>
            <a:ext cx="4448354" cy="925477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75850" y="3970137"/>
            <a:ext cx="4448355" cy="339297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 anchor="b"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98589401"/>
      </p:ext>
    </p:extLst>
  </p:cSld>
  <p:clrMapOvr>
    <a:masterClrMapping/>
  </p:clrMapOvr>
  <p:transition spd="slow">
    <p:wedg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6956" y="2684272"/>
            <a:ext cx="9730026" cy="4977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40190491"/>
      </p:ext>
    </p:extLst>
  </p:cSld>
  <p:clrMapOvr>
    <a:masterClrMapping/>
  </p:clrMapOvr>
  <p:transition spd="slow">
    <p:wedg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110679"/>
            <a:ext cx="11183938" cy="2277671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69692" y="913916"/>
            <a:ext cx="1887290" cy="519675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6957" y="912623"/>
            <a:ext cx="7678604" cy="51980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3044" y="466021"/>
            <a:ext cx="2670165" cy="446602"/>
          </a:xfrm>
        </p:spPr>
        <p:txBody>
          <a:bodyPr/>
          <a:lstStyle>
            <a:lvl1pPr algn="r">
              <a:defRPr/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6956" y="466021"/>
            <a:ext cx="5908329" cy="446602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40968" y="466021"/>
            <a:ext cx="816014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68544357"/>
      </p:ext>
    </p:extLst>
  </p:cSld>
  <p:clrMapOvr>
    <a:masterClrMapping/>
  </p:clrMapOvr>
  <p:transition spd="slow">
    <p:wedg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5751" y="3075730"/>
            <a:ext cx="8072948" cy="2767716"/>
          </a:xfrm>
        </p:spPr>
        <p:txBody>
          <a:bodyPr anchor="b">
            <a:normAutofit/>
          </a:bodyPr>
          <a:lstStyle>
            <a:lvl1pPr>
              <a:defRPr sz="66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5751" y="5843444"/>
            <a:ext cx="8072948" cy="1377611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59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77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36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9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55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14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73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8"/>
          <p:cNvSpPr/>
          <p:nvPr/>
        </p:nvSpPr>
        <p:spPr bwMode="auto">
          <a:xfrm>
            <a:off x="-38795" y="5285417"/>
            <a:ext cx="1706790" cy="956234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7776" y="5540300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11514863"/>
      </p:ext>
    </p:extLst>
  </p:cSld>
  <p:clrMapOvr>
    <a:masterClrMapping/>
  </p:clrMapOvr>
  <p:transition spd="slow">
    <p:wedg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157" y="763379"/>
            <a:ext cx="8059186" cy="15667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750" y="2609709"/>
            <a:ext cx="8062593" cy="4620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1" y="869896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05750425"/>
      </p:ext>
    </p:extLst>
  </p:cSld>
  <p:clrMapOvr>
    <a:masterClrMapping/>
  </p:clrMapOvr>
  <p:transition spd="slow">
    <p:wedg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750" y="2537497"/>
            <a:ext cx="8062593" cy="1796560"/>
          </a:xfrm>
        </p:spPr>
        <p:txBody>
          <a:bodyPr anchor="b"/>
          <a:lstStyle>
            <a:lvl1pPr algn="l">
              <a:defRPr sz="489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750" y="4380583"/>
            <a:ext cx="8062593" cy="1052397"/>
          </a:xfrm>
        </p:spPr>
        <p:txBody>
          <a:bodyPr anchor="t"/>
          <a:lstStyle>
            <a:lvl1pPr marL="0" indent="0" algn="l">
              <a:buNone/>
              <a:defRPr sz="244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71" y="3873132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278" y="3968064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81393661"/>
      </p:ext>
    </p:extLst>
  </p:cSld>
  <p:clrMapOvr>
    <a:masterClrMapping/>
  </p:clrMapOvr>
  <p:transition spd="slow">
    <p:wedg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75751" y="2613508"/>
            <a:ext cx="3910869" cy="46080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8009" y="2613508"/>
            <a:ext cx="3910334" cy="46080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71" y="869896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278" y="963576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32551659"/>
      </p:ext>
    </p:extLst>
  </p:cSld>
  <p:clrMapOvr>
    <a:masterClrMapping/>
  </p:clrMapOvr>
  <p:transition spd="slow">
    <p:wedg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0730" y="2723493"/>
            <a:ext cx="3515891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/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749" y="3428348"/>
            <a:ext cx="3910870" cy="379873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17988" y="2719545"/>
            <a:ext cx="3514231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/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3615" y="3424399"/>
            <a:ext cx="3908605" cy="379873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71" y="869896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278" y="963576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31596807"/>
      </p:ext>
    </p:extLst>
  </p:cSld>
  <p:clrMapOvr>
    <a:masterClrMapping/>
  </p:clrMapOvr>
  <p:transition spd="slow">
    <p:wedg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9155" y="763379"/>
            <a:ext cx="8059187" cy="15667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71" y="869896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52885512"/>
      </p:ext>
    </p:extLst>
  </p:cSld>
  <p:clrMapOvr>
    <a:masterClrMapping/>
  </p:clrMapOvr>
  <p:transition spd="slow">
    <p:wedg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71" y="869896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9814729"/>
      </p:ext>
    </p:extLst>
  </p:cSld>
  <p:clrMapOvr>
    <a:masterClrMapping/>
  </p:clrMapOvr>
  <p:transition spd="slow">
    <p:wedg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749" y="545632"/>
            <a:ext cx="3216219" cy="1194174"/>
          </a:xfrm>
        </p:spPr>
        <p:txBody>
          <a:bodyPr anchor="b"/>
          <a:lstStyle>
            <a:lvl1pPr algn="l">
              <a:defRPr sz="24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1722" y="545634"/>
            <a:ext cx="4636620" cy="662330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5749" y="1955340"/>
            <a:ext cx="3216219" cy="5213591"/>
          </a:xfrm>
        </p:spPr>
        <p:txBody>
          <a:bodyPr/>
          <a:lstStyle>
            <a:lvl1pPr marL="0" indent="0">
              <a:buNone/>
              <a:defRPr sz="1712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1" y="869896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02740532"/>
      </p:ext>
    </p:extLst>
  </p:cSld>
  <p:clrMapOvr>
    <a:masterClrMapping/>
  </p:clrMapOvr>
  <p:transition spd="slow"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 anchor="b"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6813165"/>
      </p:ext>
    </p:extLst>
  </p:cSld>
  <p:clrMapOvr>
    <a:masterClrMapping/>
  </p:clrMapOvr>
  <p:transition spd="slow">
    <p:wedg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750" y="5871845"/>
            <a:ext cx="8062593" cy="693205"/>
          </a:xfrm>
        </p:spPr>
        <p:txBody>
          <a:bodyPr anchor="b">
            <a:normAutofit/>
          </a:bodyPr>
          <a:lstStyle>
            <a:lvl1pPr algn="l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750" y="776656"/>
            <a:ext cx="8062593" cy="4715199"/>
          </a:xfrm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5750" y="6565049"/>
            <a:ext cx="8062593" cy="603883"/>
          </a:xfrm>
        </p:spPr>
        <p:txBody>
          <a:bodyPr>
            <a:normAutofit/>
          </a:bodyPr>
          <a:lstStyle>
            <a:lvl1pPr marL="0" indent="0">
              <a:buNone/>
              <a:defRPr sz="1468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1" y="6006465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5278" y="6095055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98847566"/>
      </p:ext>
    </p:extLst>
  </p:cSld>
  <p:clrMapOvr>
    <a:masterClrMapping/>
  </p:clrMapOvr>
  <p:transition spd="slow">
    <p:wedg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750" y="745631"/>
            <a:ext cx="8062593" cy="3812602"/>
          </a:xfrm>
        </p:spPr>
        <p:txBody>
          <a:bodyPr anchor="ctr">
            <a:normAutofit/>
          </a:bodyPr>
          <a:lstStyle>
            <a:lvl1pPr algn="l">
              <a:defRPr sz="587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750" y="5325643"/>
            <a:ext cx="8062593" cy="190305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1" y="3873132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278" y="3968064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12114795"/>
      </p:ext>
    </p:extLst>
  </p:cSld>
  <p:clrMapOvr>
    <a:masterClrMapping/>
  </p:clrMapOvr>
  <p:transition spd="slow">
    <p:wedg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73" y="745631"/>
            <a:ext cx="7472577" cy="3541748"/>
          </a:xfrm>
        </p:spPr>
        <p:txBody>
          <a:bodyPr anchor="ctr">
            <a:normAutofit/>
          </a:bodyPr>
          <a:lstStyle>
            <a:lvl1pPr algn="l">
              <a:defRPr sz="587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954952" y="4287379"/>
            <a:ext cx="6915216" cy="466019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5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59201" indent="0">
              <a:buFontTx/>
              <a:buNone/>
              <a:defRPr/>
            </a:lvl2pPr>
            <a:lvl3pPr marL="1118403" indent="0">
              <a:buFontTx/>
              <a:buNone/>
              <a:defRPr/>
            </a:lvl3pPr>
            <a:lvl4pPr marL="1677604" indent="0">
              <a:buFontTx/>
              <a:buNone/>
              <a:defRPr/>
            </a:lvl4pPr>
            <a:lvl5pPr marL="223680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750" y="5325643"/>
            <a:ext cx="8062593" cy="1903052"/>
          </a:xfrm>
        </p:spPr>
        <p:txBody>
          <a:bodyPr anchor="ctr">
            <a:normAutofit/>
          </a:bodyPr>
          <a:lstStyle>
            <a:lvl1pPr marL="0" indent="0" algn="l">
              <a:buNone/>
              <a:defRPr sz="220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71" y="3873132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278" y="3968064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211735" y="792606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/>
            <a:r>
              <a:rPr lang="en-US" sz="9785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92078" y="3553619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/>
            <a:r>
              <a:rPr lang="en-US" sz="9785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607558386"/>
      </p:ext>
    </p:extLst>
  </p:cSld>
  <p:clrMapOvr>
    <a:masterClrMapping/>
  </p:clrMapOvr>
  <p:transition spd="slow">
    <p:wedg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750" y="2982526"/>
            <a:ext cx="8062593" cy="3332889"/>
          </a:xfrm>
        </p:spPr>
        <p:txBody>
          <a:bodyPr anchor="b">
            <a:normAutofit/>
          </a:bodyPr>
          <a:lstStyle>
            <a:lvl1pPr algn="l">
              <a:defRPr sz="587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5750" y="6337864"/>
            <a:ext cx="8062593" cy="89243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71" y="6006465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5278" y="6095055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91310719"/>
      </p:ext>
    </p:extLst>
  </p:cSld>
  <p:clrMapOvr>
    <a:masterClrMapping/>
  </p:clrMapOvr>
  <p:transition spd="slow">
    <p:wedg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76273" y="745631"/>
            <a:ext cx="7472577" cy="3541748"/>
          </a:xfrm>
        </p:spPr>
        <p:txBody>
          <a:bodyPr anchor="ctr">
            <a:normAutofit/>
          </a:bodyPr>
          <a:lstStyle>
            <a:lvl1pPr algn="l">
              <a:defRPr sz="587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375749" y="5312622"/>
            <a:ext cx="8180385" cy="102524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935">
                <a:solidFill>
                  <a:schemeClr val="accent1"/>
                </a:solidFill>
              </a:defRPr>
            </a:lvl1pPr>
            <a:lvl2pPr marL="559201" indent="0">
              <a:buFontTx/>
              <a:buNone/>
              <a:defRPr/>
            </a:lvl2pPr>
            <a:lvl3pPr marL="1118403" indent="0">
              <a:buFontTx/>
              <a:buNone/>
              <a:defRPr/>
            </a:lvl3pPr>
            <a:lvl4pPr marL="1677604" indent="0">
              <a:buFontTx/>
              <a:buNone/>
              <a:defRPr/>
            </a:lvl4pPr>
            <a:lvl5pPr marL="223680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5749" y="6337864"/>
            <a:ext cx="8180385" cy="89243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71" y="6006465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5278" y="6095055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2211735" y="792606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/>
            <a:r>
              <a:rPr lang="en-US" sz="9785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2078" y="3553619"/>
            <a:ext cx="559342" cy="715268"/>
          </a:xfrm>
          <a:prstGeom prst="rect">
            <a:avLst/>
          </a:prstGeom>
        </p:spPr>
        <p:txBody>
          <a:bodyPr vert="horz" lIns="111839" tIns="55920" rIns="111839" bIns="55920" rtlCol="0" anchor="ctr">
            <a:noAutofit/>
          </a:bodyPr>
          <a:lstStyle/>
          <a:p>
            <a:pPr lvl="0"/>
            <a:r>
              <a:rPr lang="en-US" sz="9785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428355891"/>
      </p:ext>
    </p:extLst>
  </p:cSld>
  <p:clrMapOvr>
    <a:masterClrMapping/>
  </p:clrMapOvr>
  <p:transition spd="slow">
    <p:wedg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750" y="767412"/>
            <a:ext cx="8062592" cy="3522691"/>
          </a:xfrm>
        </p:spPr>
        <p:txBody>
          <a:bodyPr anchor="ctr">
            <a:normAutofit/>
          </a:bodyPr>
          <a:lstStyle>
            <a:lvl1pPr algn="l">
              <a:defRPr sz="587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375750" y="5312622"/>
            <a:ext cx="8062593" cy="102524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935">
                <a:solidFill>
                  <a:schemeClr val="accent1"/>
                </a:solidFill>
              </a:defRPr>
            </a:lvl1pPr>
            <a:lvl2pPr marL="559201" indent="0">
              <a:buFontTx/>
              <a:buNone/>
              <a:defRPr/>
            </a:lvl2pPr>
            <a:lvl3pPr marL="1118403" indent="0">
              <a:buFontTx/>
              <a:buNone/>
              <a:defRPr/>
            </a:lvl3pPr>
            <a:lvl4pPr marL="1677604" indent="0">
              <a:buFontTx/>
              <a:buNone/>
              <a:defRPr/>
            </a:lvl4pPr>
            <a:lvl5pPr marL="223680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5750" y="6337864"/>
            <a:ext cx="8062593" cy="89243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1" y="6006465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5278" y="6095055"/>
            <a:ext cx="715481" cy="446602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55865752"/>
      </p:ext>
    </p:extLst>
  </p:cSld>
  <p:clrMapOvr>
    <a:masterClrMapping/>
  </p:clrMapOvr>
  <p:transition spd="slow">
    <p:wedg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1" y="869896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80004444"/>
      </p:ext>
    </p:extLst>
  </p:cSld>
  <p:clrMapOvr>
    <a:masterClrMapping/>
  </p:clrMapOvr>
  <p:transition spd="slow">
    <p:wedg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13070" y="767411"/>
            <a:ext cx="2025599" cy="646289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75750" y="767411"/>
            <a:ext cx="5768520" cy="64628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71" y="869896"/>
            <a:ext cx="1661392" cy="62136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73008621"/>
      </p:ext>
    </p:extLst>
  </p:cSld>
  <p:clrMapOvr>
    <a:masterClrMapping/>
  </p:clrMapOvr>
  <p:transition spd="slow">
    <p:wedg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7BAD11-89E7-1318-2B81-EE9EC3C88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992" y="1372816"/>
            <a:ext cx="8387954" cy="2920389"/>
          </a:xfrm>
        </p:spPr>
        <p:txBody>
          <a:bodyPr anchor="b"/>
          <a:lstStyle>
            <a:lvl1pPr algn="ctr">
              <a:defRPr sz="55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A118F4-D4BC-ACEC-2602-F714A9B9E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992" y="4405826"/>
            <a:ext cx="8387954" cy="2025242"/>
          </a:xfrm>
        </p:spPr>
        <p:txBody>
          <a:bodyPr/>
          <a:lstStyle>
            <a:lvl1pPr marL="0" indent="0" algn="ctr">
              <a:buNone/>
              <a:defRPr sz="2202"/>
            </a:lvl1pPr>
            <a:lvl2pPr marL="419390" indent="0" algn="ctr">
              <a:buNone/>
              <a:defRPr sz="1835"/>
            </a:lvl2pPr>
            <a:lvl3pPr marL="838779" indent="0" algn="ctr">
              <a:buNone/>
              <a:defRPr sz="1651"/>
            </a:lvl3pPr>
            <a:lvl4pPr marL="1258169" indent="0" algn="ctr">
              <a:buNone/>
              <a:defRPr sz="1468"/>
            </a:lvl4pPr>
            <a:lvl5pPr marL="1677558" indent="0" algn="ctr">
              <a:buNone/>
              <a:defRPr sz="1468"/>
            </a:lvl5pPr>
            <a:lvl6pPr marL="2096948" indent="0" algn="ctr">
              <a:buNone/>
              <a:defRPr sz="1468"/>
            </a:lvl6pPr>
            <a:lvl7pPr marL="2516337" indent="0" algn="ctr">
              <a:buNone/>
              <a:defRPr sz="1468"/>
            </a:lvl7pPr>
            <a:lvl8pPr marL="2935727" indent="0" algn="ctr">
              <a:buNone/>
              <a:defRPr sz="1468"/>
            </a:lvl8pPr>
            <a:lvl9pPr marL="3355116" indent="0" algn="ctr">
              <a:buNone/>
              <a:defRPr sz="1468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E039DC-B926-C330-BF08-17238CDD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5F5D0D-777E-8644-7133-6877FF23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FE0A6C-BB20-9CE7-CB42-E14432DC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13082550"/>
      </p:ext>
    </p:extLst>
  </p:cSld>
  <p:clrMapOvr>
    <a:masterClrMapping/>
  </p:clrMapOvr>
  <p:transition spd="slow">
    <p:wedg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0F17E8-04EB-C309-D0A4-648E3A69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951D2F-3664-2DF5-0D0A-2700561D0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1A27ED-060A-4D60-6F8B-0D1DDE0C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5E20802-9687-6C2B-294D-1088E593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B204A9-F35E-09D7-9CC6-7A05091B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47737826"/>
      </p:ext>
    </p:extLst>
  </p:cSld>
  <p:clrMapOvr>
    <a:masterClrMapping/>
  </p:clrMapOvr>
  <p:transition spd="slow"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97964427"/>
      </p:ext>
    </p:extLst>
  </p:cSld>
  <p:clrMapOvr>
    <a:masterClrMapping/>
  </p:clrMapOvr>
  <p:transition spd="slow">
    <p:wedg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F1B23F-4472-0CDD-81B6-428A46E9A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71" y="2091263"/>
            <a:ext cx="9646147" cy="3489320"/>
          </a:xfrm>
        </p:spPr>
        <p:txBody>
          <a:bodyPr anchor="b"/>
          <a:lstStyle>
            <a:lvl1pPr>
              <a:defRPr sz="5504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2D4D091-E84B-A5A2-95E7-B2C6D5EEA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3071" y="5613594"/>
            <a:ext cx="9646147" cy="1834951"/>
          </a:xfrm>
        </p:spPr>
        <p:txBody>
          <a:bodyPr/>
          <a:lstStyle>
            <a:lvl1pPr marL="0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1pPr>
            <a:lvl2pPr marL="419390" indent="0">
              <a:buNone/>
              <a:defRPr sz="1835">
                <a:solidFill>
                  <a:schemeClr val="tx1">
                    <a:tint val="75000"/>
                  </a:schemeClr>
                </a:solidFill>
              </a:defRPr>
            </a:lvl2pPr>
            <a:lvl3pPr marL="838779" indent="0">
              <a:buNone/>
              <a:defRPr sz="1651">
                <a:solidFill>
                  <a:schemeClr val="tx1">
                    <a:tint val="75000"/>
                  </a:schemeClr>
                </a:solidFill>
              </a:defRPr>
            </a:lvl3pPr>
            <a:lvl4pPr marL="1258169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4pPr>
            <a:lvl5pPr marL="1677558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5pPr>
            <a:lvl6pPr marL="2096948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6pPr>
            <a:lvl7pPr marL="2516337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7pPr>
            <a:lvl8pPr marL="2935727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8pPr>
            <a:lvl9pPr marL="3355116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71AF54E-D459-6B09-CF34-CAFE925AA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EEFEA1-85DB-E7BA-81B7-A71C53F30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A28FBC-965B-237E-65CF-75F2C938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87702041"/>
      </p:ext>
    </p:extLst>
  </p:cSld>
  <p:clrMapOvr>
    <a:masterClrMapping/>
  </p:clrMapOvr>
  <p:transition spd="slow">
    <p:wedg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7A3B9-4B7D-97A5-CAB1-FF1F695E6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0073D9-8CC9-23C2-8DBE-4972C4602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8896" y="2233010"/>
            <a:ext cx="4753174" cy="5322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39BDAED-7557-41AA-AFF5-1172FA377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1868" y="2233010"/>
            <a:ext cx="4753174" cy="53223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4277155-A19B-634F-C76F-994067C0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21C8C4C-10E0-37FD-B705-D7AA8504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83491C-E996-DCD5-D17B-9426D6DA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02636076"/>
      </p:ext>
    </p:extLst>
  </p:cSld>
  <p:clrMapOvr>
    <a:masterClrMapping/>
  </p:clrMapOvr>
  <p:transition spd="slow">
    <p:wedg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5AD6B1-90FA-9B15-698E-F416ED5E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52" y="446603"/>
            <a:ext cx="9646147" cy="1621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9973F3C-9430-F632-7078-BFAAF73F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353" y="2056312"/>
            <a:ext cx="4731330" cy="1007766"/>
          </a:xfrm>
        </p:spPr>
        <p:txBody>
          <a:bodyPr anchor="b"/>
          <a:lstStyle>
            <a:lvl1pPr marL="0" indent="0">
              <a:buNone/>
              <a:defRPr sz="2202" b="1"/>
            </a:lvl1pPr>
            <a:lvl2pPr marL="419390" indent="0">
              <a:buNone/>
              <a:defRPr sz="1835" b="1"/>
            </a:lvl2pPr>
            <a:lvl3pPr marL="838779" indent="0">
              <a:buNone/>
              <a:defRPr sz="1651" b="1"/>
            </a:lvl3pPr>
            <a:lvl4pPr marL="1258169" indent="0">
              <a:buNone/>
              <a:defRPr sz="1468" b="1"/>
            </a:lvl4pPr>
            <a:lvl5pPr marL="1677558" indent="0">
              <a:buNone/>
              <a:defRPr sz="1468" b="1"/>
            </a:lvl5pPr>
            <a:lvl6pPr marL="2096948" indent="0">
              <a:buNone/>
              <a:defRPr sz="1468" b="1"/>
            </a:lvl6pPr>
            <a:lvl7pPr marL="2516337" indent="0">
              <a:buNone/>
              <a:defRPr sz="1468" b="1"/>
            </a:lvl7pPr>
            <a:lvl8pPr marL="2935727" indent="0">
              <a:buNone/>
              <a:defRPr sz="1468" b="1"/>
            </a:lvl8pPr>
            <a:lvl9pPr marL="3355116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5FD923B-14CC-8D74-79E9-7C8F313EA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353" y="3064078"/>
            <a:ext cx="4731330" cy="45067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AD6965-3987-1477-D42F-C1EBA8D6D1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61869" y="2056312"/>
            <a:ext cx="4754630" cy="1007766"/>
          </a:xfrm>
        </p:spPr>
        <p:txBody>
          <a:bodyPr anchor="b"/>
          <a:lstStyle>
            <a:lvl1pPr marL="0" indent="0">
              <a:buNone/>
              <a:defRPr sz="2202" b="1"/>
            </a:lvl1pPr>
            <a:lvl2pPr marL="419390" indent="0">
              <a:buNone/>
              <a:defRPr sz="1835" b="1"/>
            </a:lvl2pPr>
            <a:lvl3pPr marL="838779" indent="0">
              <a:buNone/>
              <a:defRPr sz="1651" b="1"/>
            </a:lvl3pPr>
            <a:lvl4pPr marL="1258169" indent="0">
              <a:buNone/>
              <a:defRPr sz="1468" b="1"/>
            </a:lvl4pPr>
            <a:lvl5pPr marL="1677558" indent="0">
              <a:buNone/>
              <a:defRPr sz="1468" b="1"/>
            </a:lvl5pPr>
            <a:lvl6pPr marL="2096948" indent="0">
              <a:buNone/>
              <a:defRPr sz="1468" b="1"/>
            </a:lvl6pPr>
            <a:lvl7pPr marL="2516337" indent="0">
              <a:buNone/>
              <a:defRPr sz="1468" b="1"/>
            </a:lvl7pPr>
            <a:lvl8pPr marL="2935727" indent="0">
              <a:buNone/>
              <a:defRPr sz="1468" b="1"/>
            </a:lvl8pPr>
            <a:lvl9pPr marL="3355116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5B59D64-3AF7-8B11-5C61-1E2B1EAFA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1869" y="3064078"/>
            <a:ext cx="4754630" cy="45067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02D88CF-D441-3C2A-A214-E7DC6B12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AF618FD-C897-AAE8-1D30-016CEC17A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1178756-C9ED-CE8A-8B4D-F1956607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12165024"/>
      </p:ext>
    </p:extLst>
  </p:cSld>
  <p:clrMapOvr>
    <a:masterClrMapping/>
  </p:clrMapOvr>
  <p:transition spd="slow">
    <p:wedg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27A13B-E37A-9025-9A35-658141761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944E900-B61E-A6F2-B4D4-53829987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72591CF-EA98-4599-DC96-4159FA90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A0A8FDB-CF11-7AD9-A25B-300C83F5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57818985"/>
      </p:ext>
    </p:extLst>
  </p:cSld>
  <p:clrMapOvr>
    <a:masterClrMapping/>
  </p:clrMapOvr>
  <p:transition spd="slow">
    <p:wedg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39D6552-F47C-C340-201A-AEDCA2DA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EF710D3-1FB0-23F9-7E9E-71751918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0E20BFD-BF93-C880-0194-82953E0F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08631994"/>
      </p:ext>
    </p:extLst>
  </p:cSld>
  <p:clrMapOvr>
    <a:masterClrMapping/>
  </p:clrMapOvr>
  <p:transition spd="slow">
    <p:wedg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8B6C98-B27D-CC02-9E59-05135F1D3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53" y="559223"/>
            <a:ext cx="3607111" cy="1957282"/>
          </a:xfrm>
        </p:spPr>
        <p:txBody>
          <a:bodyPr anchor="b"/>
          <a:lstStyle>
            <a:lvl1pPr>
              <a:defRPr sz="293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5C5305-9D30-BFEC-C4B7-2104A8553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630" y="1207768"/>
            <a:ext cx="5661869" cy="5961165"/>
          </a:xfrm>
        </p:spPr>
        <p:txBody>
          <a:bodyPr/>
          <a:lstStyle>
            <a:lvl1pPr>
              <a:defRPr sz="2935"/>
            </a:lvl1pPr>
            <a:lvl2pPr>
              <a:defRPr sz="2568"/>
            </a:lvl2pPr>
            <a:lvl3pPr>
              <a:defRPr sz="2202"/>
            </a:lvl3pPr>
            <a:lvl4pPr>
              <a:defRPr sz="1835"/>
            </a:lvl4pPr>
            <a:lvl5pPr>
              <a:defRPr sz="1835"/>
            </a:lvl5pPr>
            <a:lvl6pPr>
              <a:defRPr sz="1835"/>
            </a:lvl6pPr>
            <a:lvl7pPr>
              <a:defRPr sz="1835"/>
            </a:lvl7pPr>
            <a:lvl8pPr>
              <a:defRPr sz="1835"/>
            </a:lvl8pPr>
            <a:lvl9pPr>
              <a:defRPr sz="18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0BE710E-9698-B4CF-3402-64F12D9B1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353" y="2516505"/>
            <a:ext cx="3607111" cy="4662137"/>
          </a:xfrm>
        </p:spPr>
        <p:txBody>
          <a:bodyPr/>
          <a:lstStyle>
            <a:lvl1pPr marL="0" indent="0">
              <a:buNone/>
              <a:defRPr sz="1468"/>
            </a:lvl1pPr>
            <a:lvl2pPr marL="419390" indent="0">
              <a:buNone/>
              <a:defRPr sz="1284"/>
            </a:lvl2pPr>
            <a:lvl3pPr marL="838779" indent="0">
              <a:buNone/>
              <a:defRPr sz="1101"/>
            </a:lvl3pPr>
            <a:lvl4pPr marL="1258169" indent="0">
              <a:buNone/>
              <a:defRPr sz="917"/>
            </a:lvl4pPr>
            <a:lvl5pPr marL="1677558" indent="0">
              <a:buNone/>
              <a:defRPr sz="917"/>
            </a:lvl5pPr>
            <a:lvl6pPr marL="2096948" indent="0">
              <a:buNone/>
              <a:defRPr sz="917"/>
            </a:lvl6pPr>
            <a:lvl7pPr marL="2516337" indent="0">
              <a:buNone/>
              <a:defRPr sz="917"/>
            </a:lvl7pPr>
            <a:lvl8pPr marL="2935727" indent="0">
              <a:buNone/>
              <a:defRPr sz="917"/>
            </a:lvl8pPr>
            <a:lvl9pPr marL="3355116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703D900-5B2F-A58D-5B11-676E25E2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3D446E-842B-977E-ACF0-292C6DF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1791FA1-BC36-FD8E-37A8-32F8F72E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31248983"/>
      </p:ext>
    </p:extLst>
  </p:cSld>
  <p:clrMapOvr>
    <a:masterClrMapping/>
  </p:clrMapOvr>
  <p:transition spd="slow">
    <p:wedg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5256A3-C99E-72F9-B0D5-50B99E3E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353" y="559223"/>
            <a:ext cx="3607111" cy="1957282"/>
          </a:xfrm>
        </p:spPr>
        <p:txBody>
          <a:bodyPr anchor="b"/>
          <a:lstStyle>
            <a:lvl1pPr>
              <a:defRPr sz="2935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B76B871-694C-4F15-8929-5D563B7B1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54630" y="1207768"/>
            <a:ext cx="5661869" cy="5961165"/>
          </a:xfrm>
        </p:spPr>
        <p:txBody>
          <a:bodyPr/>
          <a:lstStyle>
            <a:lvl1pPr marL="0" indent="0">
              <a:buNone/>
              <a:defRPr sz="2935"/>
            </a:lvl1pPr>
            <a:lvl2pPr marL="419390" indent="0">
              <a:buNone/>
              <a:defRPr sz="2568"/>
            </a:lvl2pPr>
            <a:lvl3pPr marL="838779" indent="0">
              <a:buNone/>
              <a:defRPr sz="2202"/>
            </a:lvl3pPr>
            <a:lvl4pPr marL="1258169" indent="0">
              <a:buNone/>
              <a:defRPr sz="1835"/>
            </a:lvl4pPr>
            <a:lvl5pPr marL="1677558" indent="0">
              <a:buNone/>
              <a:defRPr sz="1835"/>
            </a:lvl5pPr>
            <a:lvl6pPr marL="2096948" indent="0">
              <a:buNone/>
              <a:defRPr sz="1835"/>
            </a:lvl6pPr>
            <a:lvl7pPr marL="2516337" indent="0">
              <a:buNone/>
              <a:defRPr sz="1835"/>
            </a:lvl7pPr>
            <a:lvl8pPr marL="2935727" indent="0">
              <a:buNone/>
              <a:defRPr sz="1835"/>
            </a:lvl8pPr>
            <a:lvl9pPr marL="3355116" indent="0">
              <a:buNone/>
              <a:defRPr sz="1835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675C7EA-3953-EC20-B96E-572360BB7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353" y="2516505"/>
            <a:ext cx="3607111" cy="4662137"/>
          </a:xfrm>
        </p:spPr>
        <p:txBody>
          <a:bodyPr/>
          <a:lstStyle>
            <a:lvl1pPr marL="0" indent="0">
              <a:buNone/>
              <a:defRPr sz="1468"/>
            </a:lvl1pPr>
            <a:lvl2pPr marL="419390" indent="0">
              <a:buNone/>
              <a:defRPr sz="1284"/>
            </a:lvl2pPr>
            <a:lvl3pPr marL="838779" indent="0">
              <a:buNone/>
              <a:defRPr sz="1101"/>
            </a:lvl3pPr>
            <a:lvl4pPr marL="1258169" indent="0">
              <a:buNone/>
              <a:defRPr sz="917"/>
            </a:lvl4pPr>
            <a:lvl5pPr marL="1677558" indent="0">
              <a:buNone/>
              <a:defRPr sz="917"/>
            </a:lvl5pPr>
            <a:lvl6pPr marL="2096948" indent="0">
              <a:buNone/>
              <a:defRPr sz="917"/>
            </a:lvl6pPr>
            <a:lvl7pPr marL="2516337" indent="0">
              <a:buNone/>
              <a:defRPr sz="917"/>
            </a:lvl7pPr>
            <a:lvl8pPr marL="2935727" indent="0">
              <a:buNone/>
              <a:defRPr sz="917"/>
            </a:lvl8pPr>
            <a:lvl9pPr marL="3355116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36E8ED1-8CD2-D9D1-A2AD-581ABB44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56D5281-CF2F-8D74-ED10-ABC2F416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94E1A1-E80A-2E8A-CDED-1715A891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77662834"/>
      </p:ext>
    </p:extLst>
  </p:cSld>
  <p:clrMapOvr>
    <a:masterClrMapping/>
  </p:clrMapOvr>
  <p:transition spd="slow">
    <p:wedg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9C2BB2-8BE0-3DE2-293A-8FCFF89A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0C63A75-6244-5810-9A2A-B87E89DE8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2DE874E-D7C0-4DF5-9459-853E17D7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38D0AE4-8936-2802-06C6-140768E49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11F439-7560-174E-43AE-D590A6F07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64485644"/>
      </p:ext>
    </p:extLst>
  </p:cSld>
  <p:clrMapOvr>
    <a:masterClrMapping/>
  </p:clrMapOvr>
  <p:transition spd="slow">
    <p:wedg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F89F3F5-E0EF-6E79-B8D2-468396529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03505" y="446602"/>
            <a:ext cx="2411537" cy="71087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24386CA-CC53-9428-ACC5-5EFB4C7FC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896" y="446602"/>
            <a:ext cx="7094811" cy="71087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8D8DCB9-D311-C756-5AF3-363B24E9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18E170-B090-8E5D-36EC-85FBE63F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2CE3CD-B1B0-FF6C-0FD7-17DD965A4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37223140"/>
      </p:ext>
    </p:extLst>
  </p:cSld>
  <p:clrMapOvr>
    <a:masterClrMapping/>
  </p:clrMapOvr>
  <p:transition spd="slow">
    <p:wedg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3678" y="223688"/>
            <a:ext cx="10736580" cy="7940971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8205" y="1079277"/>
            <a:ext cx="9142869" cy="3579029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339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8183" y="4733138"/>
            <a:ext cx="8042914" cy="1697931"/>
          </a:xfrm>
        </p:spPr>
        <p:txBody>
          <a:bodyPr>
            <a:normAutofit/>
          </a:bodyPr>
          <a:lstStyle>
            <a:lvl1pPr marL="0" indent="0" algn="ctr">
              <a:spcBef>
                <a:spcPts val="1223"/>
              </a:spcBef>
              <a:buNone/>
              <a:defRPr sz="2202">
                <a:solidFill>
                  <a:srgbClr val="FFFFFF"/>
                </a:solidFill>
              </a:defRPr>
            </a:lvl1pPr>
            <a:lvl2pPr marL="419401" indent="0" algn="ctr">
              <a:buNone/>
              <a:defRPr sz="2202"/>
            </a:lvl2pPr>
            <a:lvl3pPr marL="838802" indent="0" algn="ctr">
              <a:buNone/>
              <a:defRPr sz="2202"/>
            </a:lvl3pPr>
            <a:lvl4pPr marL="1258203" indent="0" algn="ctr">
              <a:buNone/>
              <a:defRPr sz="1835"/>
            </a:lvl4pPr>
            <a:lvl5pPr marL="1677604" indent="0" algn="ctr">
              <a:buNone/>
              <a:defRPr sz="1835"/>
            </a:lvl5pPr>
            <a:lvl6pPr marL="2097005" indent="0" algn="ctr">
              <a:buNone/>
              <a:defRPr sz="1835"/>
            </a:lvl6pPr>
            <a:lvl7pPr marL="2516406" indent="0" algn="ctr">
              <a:buNone/>
              <a:defRPr sz="1835"/>
            </a:lvl7pPr>
            <a:lvl8pPr marL="2935807" indent="0" algn="ctr">
              <a:buNone/>
              <a:defRPr sz="1835"/>
            </a:lvl8pPr>
            <a:lvl9pPr marL="3355208" indent="0" algn="ctr">
              <a:buNone/>
              <a:defRPr sz="183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815061" y="4566991"/>
            <a:ext cx="754915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14574779"/>
      </p:ext>
    </p:extLst>
  </p:cSld>
  <p:clrMapOvr>
    <a:masterClrMapping/>
  </p:clrMapOvr>
  <p:transition spd="slow"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942" y="0"/>
            <a:ext cx="11185880" cy="8391772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4" y="1770874"/>
            <a:ext cx="3317743" cy="1829326"/>
          </a:xfrm>
        </p:spPr>
        <p:txBody>
          <a:bodyPr anchor="b"/>
          <a:lstStyle>
            <a:lvl1pPr algn="l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210" y="1770874"/>
            <a:ext cx="4443304" cy="559223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059736" y="3775669"/>
            <a:ext cx="3317741" cy="3588351"/>
          </a:xfrm>
        </p:spPr>
        <p:txBody>
          <a:bodyPr/>
          <a:lstStyle>
            <a:lvl1pPr marL="0" indent="0">
              <a:buNone/>
              <a:defRPr sz="1712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93417618"/>
      </p:ext>
    </p:extLst>
  </p:cSld>
  <p:clrMapOvr>
    <a:masterClrMapping/>
  </p:clrMapOvr>
  <p:transition spd="slow">
    <p:wedg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23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0806615"/>
      </p:ext>
    </p:extLst>
  </p:cSld>
  <p:clrMapOvr>
    <a:masterClrMapping/>
  </p:clrMapOvr>
  <p:transition spd="slow">
    <p:wedg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943" y="1435456"/>
            <a:ext cx="9142869" cy="3579029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339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8548" y="5081593"/>
            <a:ext cx="8044047" cy="1668137"/>
          </a:xfrm>
        </p:spPr>
        <p:txBody>
          <a:bodyPr anchor="t">
            <a:normAutofit/>
          </a:bodyPr>
          <a:lstStyle>
            <a:lvl1pPr marL="0" indent="0" algn="ctr">
              <a:buNone/>
              <a:defRPr sz="2202">
                <a:solidFill>
                  <a:schemeClr val="accent1"/>
                </a:solidFill>
              </a:defRPr>
            </a:lvl1pPr>
            <a:lvl2pPr marL="419401" indent="0">
              <a:buNone/>
              <a:defRPr sz="1651">
                <a:solidFill>
                  <a:schemeClr val="tx1">
                    <a:tint val="75000"/>
                  </a:schemeClr>
                </a:solidFill>
              </a:defRPr>
            </a:lvl2pPr>
            <a:lvl3pPr marL="838802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3pPr>
            <a:lvl4pPr marL="1258203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4pPr>
            <a:lvl5pPr marL="1677604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5pPr>
            <a:lvl6pPr marL="2097005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6pPr>
            <a:lvl7pPr marL="2516406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7pPr>
            <a:lvl8pPr marL="2935807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8pPr>
            <a:lvl9pPr marL="3355208" indent="0">
              <a:buNone/>
              <a:defRPr sz="12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817391" y="4917555"/>
            <a:ext cx="754915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74157988"/>
      </p:ext>
    </p:extLst>
  </p:cSld>
  <p:clrMapOvr>
    <a:masterClrMapping/>
  </p:clrMapOvr>
  <p:transition spd="slow">
    <p:wedg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8494" y="2516504"/>
            <a:ext cx="4361736" cy="4921165"/>
          </a:xfrm>
        </p:spPr>
        <p:txBody>
          <a:bodyPr/>
          <a:lstStyle>
            <a:lvl1pPr>
              <a:defRPr sz="2018"/>
            </a:lvl1pPr>
            <a:lvl2pPr>
              <a:defRPr sz="1835"/>
            </a:lvl2pPr>
            <a:lvl3pPr>
              <a:defRPr sz="1651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9392" y="2516505"/>
            <a:ext cx="4361736" cy="4921165"/>
          </a:xfrm>
        </p:spPr>
        <p:txBody>
          <a:bodyPr/>
          <a:lstStyle>
            <a:lvl1pPr>
              <a:defRPr sz="2018"/>
            </a:lvl1pPr>
            <a:lvl2pPr>
              <a:defRPr sz="1835"/>
            </a:lvl2pPr>
            <a:lvl3pPr>
              <a:defRPr sz="1651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07679800"/>
      </p:ext>
    </p:extLst>
  </p:cSld>
  <p:clrMapOvr>
    <a:masterClrMapping/>
  </p:clrMapOvr>
  <p:transition spd="slow">
    <p:wedg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8494" y="2448144"/>
            <a:ext cx="4361736" cy="95068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202" b="1"/>
            </a:lvl1pPr>
            <a:lvl2pPr marL="419401" indent="0">
              <a:buNone/>
              <a:defRPr sz="1835" b="1"/>
            </a:lvl2pPr>
            <a:lvl3pPr marL="838802" indent="0">
              <a:buNone/>
              <a:defRPr sz="1651" b="1"/>
            </a:lvl3pPr>
            <a:lvl4pPr marL="1258203" indent="0">
              <a:buNone/>
              <a:defRPr sz="1468" b="1"/>
            </a:lvl4pPr>
            <a:lvl5pPr marL="1677604" indent="0">
              <a:buNone/>
              <a:defRPr sz="1468" b="1"/>
            </a:lvl5pPr>
            <a:lvl6pPr marL="2097005" indent="0">
              <a:buNone/>
              <a:defRPr sz="1468" b="1"/>
            </a:lvl6pPr>
            <a:lvl7pPr marL="2516406" indent="0">
              <a:buNone/>
              <a:defRPr sz="1468" b="1"/>
            </a:lvl7pPr>
            <a:lvl8pPr marL="2935807" indent="0">
              <a:buNone/>
              <a:defRPr sz="1468" b="1"/>
            </a:lvl8pPr>
            <a:lvl9pPr marL="3355208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8494" y="3328777"/>
            <a:ext cx="4361736" cy="4138253"/>
          </a:xfrm>
        </p:spPr>
        <p:txBody>
          <a:bodyPr/>
          <a:lstStyle>
            <a:lvl1pPr>
              <a:defRPr sz="2018"/>
            </a:lvl1pPr>
            <a:lvl2pPr>
              <a:defRPr sz="1835"/>
            </a:lvl2pPr>
            <a:lvl3pPr>
              <a:defRPr sz="1651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50824" y="2445112"/>
            <a:ext cx="4361736" cy="95068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202" b="1"/>
            </a:lvl1pPr>
            <a:lvl2pPr marL="419401" indent="0">
              <a:buNone/>
              <a:defRPr sz="1835" b="1"/>
            </a:lvl2pPr>
            <a:lvl3pPr marL="838802" indent="0">
              <a:buNone/>
              <a:defRPr sz="1651" b="1"/>
            </a:lvl3pPr>
            <a:lvl4pPr marL="1258203" indent="0">
              <a:buNone/>
              <a:defRPr sz="1468" b="1"/>
            </a:lvl4pPr>
            <a:lvl5pPr marL="1677604" indent="0">
              <a:buNone/>
              <a:defRPr sz="1468" b="1"/>
            </a:lvl5pPr>
            <a:lvl6pPr marL="2097005" indent="0">
              <a:buNone/>
              <a:defRPr sz="1468" b="1"/>
            </a:lvl6pPr>
            <a:lvl7pPr marL="2516406" indent="0">
              <a:buNone/>
              <a:defRPr sz="1468" b="1"/>
            </a:lvl7pPr>
            <a:lvl8pPr marL="2935807" indent="0">
              <a:buNone/>
              <a:defRPr sz="1468" b="1"/>
            </a:lvl8pPr>
            <a:lvl9pPr marL="3355208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50824" y="3326134"/>
            <a:ext cx="4361736" cy="4138253"/>
          </a:xfrm>
        </p:spPr>
        <p:txBody>
          <a:bodyPr/>
          <a:lstStyle>
            <a:lvl1pPr>
              <a:defRPr sz="2018"/>
            </a:lvl1pPr>
            <a:lvl2pPr>
              <a:defRPr sz="1835"/>
            </a:lvl2pPr>
            <a:lvl3pPr>
              <a:defRPr sz="1651"/>
            </a:lvl3pPr>
            <a:lvl4pPr>
              <a:defRPr sz="1468"/>
            </a:lvl4pPr>
            <a:lvl5pPr>
              <a:defRPr sz="1468"/>
            </a:lvl5pPr>
            <a:lvl6pPr>
              <a:defRPr sz="1468"/>
            </a:lvl6pPr>
            <a:lvl7pPr>
              <a:defRPr sz="1468"/>
            </a:lvl7pPr>
            <a:lvl8pPr>
              <a:defRPr sz="1468"/>
            </a:lvl8pPr>
            <a:lvl9pPr>
              <a:defRPr sz="14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46338574"/>
      </p:ext>
    </p:extLst>
  </p:cSld>
  <p:clrMapOvr>
    <a:masterClrMapping/>
  </p:clrMapOvr>
  <p:transition spd="slow">
    <p:wedg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5172146"/>
      </p:ext>
    </p:extLst>
  </p:cSld>
  <p:clrMapOvr>
    <a:masterClrMapping/>
  </p:clrMapOvr>
  <p:transition spd="slow">
    <p:wedg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76217816"/>
      </p:ext>
    </p:extLst>
  </p:cSld>
  <p:clrMapOvr>
    <a:masterClrMapping/>
  </p:clrMapOvr>
  <p:transition spd="slow">
    <p:wedg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494" y="1342136"/>
            <a:ext cx="3467021" cy="2125049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6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524" y="1342136"/>
            <a:ext cx="5075382" cy="5704078"/>
          </a:xfrm>
        </p:spPr>
        <p:txBody>
          <a:bodyPr/>
          <a:lstStyle>
            <a:lvl1pPr>
              <a:defRPr sz="2935"/>
            </a:lvl1pPr>
            <a:lvl2pPr>
              <a:defRPr sz="2569"/>
            </a:lvl2pPr>
            <a:lvl3pPr>
              <a:defRPr sz="2202"/>
            </a:lvl3pPr>
            <a:lvl4pPr>
              <a:defRPr sz="1835"/>
            </a:lvl4pPr>
            <a:lvl5pPr>
              <a:defRPr sz="1835"/>
            </a:lvl5pPr>
            <a:lvl6pPr>
              <a:defRPr sz="1835"/>
            </a:lvl6pPr>
            <a:lvl7pPr>
              <a:defRPr sz="1835"/>
            </a:lvl7pPr>
            <a:lvl8pPr>
              <a:defRPr sz="1835"/>
            </a:lvl8pPr>
            <a:lvl9pPr>
              <a:defRPr sz="18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8494" y="3467185"/>
            <a:ext cx="3467021" cy="35790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78"/>
              </a:spcBef>
              <a:buNone/>
              <a:defRPr sz="1559"/>
            </a:lvl1pPr>
            <a:lvl2pPr marL="419401" indent="0">
              <a:buNone/>
              <a:defRPr sz="1101"/>
            </a:lvl2pPr>
            <a:lvl3pPr marL="838802" indent="0">
              <a:buNone/>
              <a:defRPr sz="917"/>
            </a:lvl3pPr>
            <a:lvl4pPr marL="1258203" indent="0">
              <a:buNone/>
              <a:defRPr sz="826"/>
            </a:lvl4pPr>
            <a:lvl5pPr marL="1677604" indent="0">
              <a:buNone/>
              <a:defRPr sz="826"/>
            </a:lvl5pPr>
            <a:lvl6pPr marL="2097005" indent="0">
              <a:buNone/>
              <a:defRPr sz="826"/>
            </a:lvl6pPr>
            <a:lvl7pPr marL="2516406" indent="0">
              <a:buNone/>
              <a:defRPr sz="826"/>
            </a:lvl7pPr>
            <a:lvl8pPr marL="2935807" indent="0">
              <a:buNone/>
              <a:defRPr sz="826"/>
            </a:lvl8pPr>
            <a:lvl9pPr marL="3355208" indent="0">
              <a:buNone/>
              <a:defRPr sz="8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99348233"/>
      </p:ext>
    </p:extLst>
  </p:cSld>
  <p:clrMapOvr>
    <a:masterClrMapping/>
  </p:clrMapOvr>
  <p:transition spd="slow">
    <p:wedg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494" y="1342136"/>
            <a:ext cx="3467021" cy="2125049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6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5732" y="1308582"/>
            <a:ext cx="5207555" cy="568171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569"/>
            </a:lvl1pPr>
            <a:lvl2pPr marL="419401" indent="0">
              <a:buNone/>
              <a:defRPr sz="2569"/>
            </a:lvl2pPr>
            <a:lvl3pPr marL="838802" indent="0">
              <a:buNone/>
              <a:defRPr sz="2202"/>
            </a:lvl3pPr>
            <a:lvl4pPr marL="1258203" indent="0">
              <a:buNone/>
              <a:defRPr sz="1835"/>
            </a:lvl4pPr>
            <a:lvl5pPr marL="1677604" indent="0">
              <a:buNone/>
              <a:defRPr sz="1835"/>
            </a:lvl5pPr>
            <a:lvl6pPr marL="2097005" indent="0">
              <a:buNone/>
              <a:defRPr sz="1835"/>
            </a:lvl6pPr>
            <a:lvl7pPr marL="2516406" indent="0">
              <a:buNone/>
              <a:defRPr sz="1835"/>
            </a:lvl7pPr>
            <a:lvl8pPr marL="2935807" indent="0">
              <a:buNone/>
              <a:defRPr sz="1835"/>
            </a:lvl8pPr>
            <a:lvl9pPr marL="3355208" indent="0">
              <a:buNone/>
              <a:defRPr sz="183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8494" y="3467185"/>
            <a:ext cx="3467021" cy="352310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978"/>
              </a:spcBef>
              <a:buNone/>
              <a:defRPr sz="1559"/>
            </a:lvl1pPr>
            <a:lvl2pPr marL="419401" indent="0">
              <a:buNone/>
              <a:defRPr sz="1101"/>
            </a:lvl2pPr>
            <a:lvl3pPr marL="838802" indent="0">
              <a:buNone/>
              <a:defRPr sz="917"/>
            </a:lvl3pPr>
            <a:lvl4pPr marL="1258203" indent="0">
              <a:buNone/>
              <a:defRPr sz="826"/>
            </a:lvl4pPr>
            <a:lvl5pPr marL="1677604" indent="0">
              <a:buNone/>
              <a:defRPr sz="826"/>
            </a:lvl5pPr>
            <a:lvl6pPr marL="2097005" indent="0">
              <a:buNone/>
              <a:defRPr sz="826"/>
            </a:lvl6pPr>
            <a:lvl7pPr marL="2516406" indent="0">
              <a:buNone/>
              <a:defRPr sz="826"/>
            </a:lvl7pPr>
            <a:lvl8pPr marL="2935807" indent="0">
              <a:buNone/>
              <a:defRPr sz="826"/>
            </a:lvl8pPr>
            <a:lvl9pPr marL="3355208" indent="0">
              <a:buNone/>
              <a:defRPr sz="8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46952009"/>
      </p:ext>
    </p:extLst>
  </p:cSld>
  <p:clrMapOvr>
    <a:masterClrMapping/>
  </p:clrMapOvr>
  <p:transition spd="slow">
    <p:wedg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83773559"/>
      </p:ext>
    </p:extLst>
  </p:cSld>
  <p:clrMapOvr>
    <a:masterClrMapping/>
  </p:clrMapOvr>
  <p:transition spd="slow">
    <p:wedg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03506" y="932039"/>
            <a:ext cx="2131938" cy="66174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8495" y="932039"/>
            <a:ext cx="6815212" cy="6617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41349004"/>
      </p:ext>
    </p:extLst>
  </p:cSld>
  <p:clrMapOvr>
    <a:masterClrMapping/>
  </p:clrMapOvr>
  <p:transition spd="slow"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942" y="0"/>
            <a:ext cx="11185880" cy="8391772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735" y="1689645"/>
            <a:ext cx="3653480" cy="1926223"/>
          </a:xfrm>
        </p:spPr>
        <p:txBody>
          <a:bodyPr anchor="b">
            <a:normAutofit/>
          </a:bodyPr>
          <a:lstStyle>
            <a:lvl1pPr algn="l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76544" y="1615534"/>
            <a:ext cx="3413770" cy="515728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9735" y="3774758"/>
            <a:ext cx="3653480" cy="2998058"/>
          </a:xfrm>
        </p:spPr>
        <p:txBody>
          <a:bodyPr>
            <a:normAutofit/>
          </a:bodyPr>
          <a:lstStyle>
            <a:lvl1pPr marL="0" indent="0">
              <a:buNone/>
              <a:defRPr sz="1712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391641" y="361722"/>
            <a:ext cx="967841" cy="938995"/>
          </a:xfrm>
          <a:prstGeom prst="rect">
            <a:avLst/>
          </a:prstGeom>
        </p:spPr>
        <p:txBody>
          <a:bodyPr/>
          <a:lstStyle>
            <a:lvl1pPr algn="ctr">
              <a:defRPr sz="3425"/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00634945"/>
      </p:ext>
    </p:extLst>
  </p:cSld>
  <p:clrMapOvr>
    <a:masterClrMapping/>
  </p:clrMapOvr>
  <p:transition spd="slow">
    <p:wedg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1183938" cy="838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0699" y="2216178"/>
            <a:ext cx="6493223" cy="1853721"/>
          </a:xfrm>
        </p:spPr>
        <p:txBody>
          <a:bodyPr anchor="b">
            <a:noAutofit/>
          </a:bodyPr>
          <a:lstStyle>
            <a:lvl1pPr algn="ctr">
              <a:defRPr sz="587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0699" y="4401288"/>
            <a:ext cx="6493223" cy="1685071"/>
          </a:xfrm>
        </p:spPr>
        <p:txBody>
          <a:bodyPr anchor="t">
            <a:normAutofit/>
          </a:bodyPr>
          <a:lstStyle>
            <a:lvl1pPr marL="0" indent="0" algn="ctr">
              <a:buNone/>
              <a:defRPr sz="2446">
                <a:solidFill>
                  <a:schemeClr val="tx1"/>
                </a:solidFill>
              </a:defRPr>
            </a:lvl1pPr>
            <a:lvl2pPr marL="559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18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77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368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96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355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914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473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18553" y="6182527"/>
            <a:ext cx="823477" cy="341748"/>
          </a:xfrm>
        </p:spPr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0699" y="6182527"/>
            <a:ext cx="4971691" cy="341748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38195" y="6182527"/>
            <a:ext cx="505727" cy="341748"/>
          </a:xfrm>
        </p:spPr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70429" y="4245950"/>
            <a:ext cx="6253762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30220014"/>
      </p:ext>
    </p:extLst>
  </p:cSld>
  <p:clrMapOvr>
    <a:masterClrMapping/>
  </p:clrMapOvr>
  <p:transition spd="slow">
    <p:wedg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563680" y="2880110"/>
            <a:ext cx="80669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64585091"/>
      </p:ext>
    </p:extLst>
  </p:cSld>
  <p:clrMapOvr>
    <a:masterClrMapping/>
  </p:clrMapOvr>
  <p:transition spd="slow">
    <p:wedg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78" y="2007691"/>
            <a:ext cx="8066934" cy="2229205"/>
          </a:xfrm>
        </p:spPr>
        <p:txBody>
          <a:bodyPr anchor="b">
            <a:normAutofit/>
          </a:bodyPr>
          <a:lstStyle>
            <a:lvl1pPr algn="ctr">
              <a:defRPr sz="4892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78" y="4568286"/>
            <a:ext cx="8066934" cy="1333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935">
                <a:solidFill>
                  <a:schemeClr val="tx1"/>
                </a:solidFill>
              </a:defRPr>
            </a:lvl1pPr>
            <a:lvl2pPr marL="559201" indent="0">
              <a:buNone/>
              <a:defRPr sz="2202">
                <a:solidFill>
                  <a:schemeClr val="tx1">
                    <a:tint val="75000"/>
                  </a:schemeClr>
                </a:solidFill>
              </a:defRPr>
            </a:lvl2pPr>
            <a:lvl3pPr marL="1118403" indent="0">
              <a:buNone/>
              <a:defRPr sz="1957">
                <a:solidFill>
                  <a:schemeClr val="tx1">
                    <a:tint val="75000"/>
                  </a:schemeClr>
                </a:solidFill>
              </a:defRPr>
            </a:lvl3pPr>
            <a:lvl4pPr marL="1677604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4pPr>
            <a:lvl5pPr marL="2236805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5pPr>
            <a:lvl6pPr marL="2796007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6pPr>
            <a:lvl7pPr marL="3355208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7pPr>
            <a:lvl8pPr marL="3914409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8pPr>
            <a:lvl9pPr marL="4473611" indent="0">
              <a:buNone/>
              <a:defRPr sz="17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563680" y="4402590"/>
            <a:ext cx="80669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47929817"/>
      </p:ext>
    </p:extLst>
  </p:cSld>
  <p:clrMapOvr>
    <a:masterClrMapping/>
  </p:clrMapOvr>
  <p:transition spd="slow">
    <p:wedg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563678" y="2882055"/>
            <a:ext cx="80669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2728" y="3042175"/>
            <a:ext cx="4082137" cy="421654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1441" y="3042175"/>
            <a:ext cx="4082137" cy="421654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12678191"/>
      </p:ext>
    </p:extLst>
  </p:cSld>
  <p:clrMapOvr>
    <a:masterClrMapping/>
  </p:clrMapOvr>
  <p:transition spd="slow">
    <p:wedg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416" y="3251780"/>
            <a:ext cx="4082137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accent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9416" y="3966990"/>
            <a:ext cx="4082137" cy="331060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77380" y="3251780"/>
            <a:ext cx="4082137" cy="704854"/>
          </a:xfrm>
        </p:spPr>
        <p:txBody>
          <a:bodyPr anchor="b">
            <a:noAutofit/>
          </a:bodyPr>
          <a:lstStyle>
            <a:lvl1pPr marL="0" indent="0">
              <a:buNone/>
              <a:defRPr sz="2935" b="0">
                <a:solidFill>
                  <a:schemeClr val="accent1"/>
                </a:solidFill>
              </a:defRPr>
            </a:lvl1pPr>
            <a:lvl2pPr marL="559201" indent="0">
              <a:buNone/>
              <a:defRPr sz="2446" b="1"/>
            </a:lvl2pPr>
            <a:lvl3pPr marL="1118403" indent="0">
              <a:buNone/>
              <a:defRPr sz="2202" b="1"/>
            </a:lvl3pPr>
            <a:lvl4pPr marL="1677604" indent="0">
              <a:buNone/>
              <a:defRPr sz="1957" b="1"/>
            </a:lvl4pPr>
            <a:lvl5pPr marL="2236805" indent="0">
              <a:buNone/>
              <a:defRPr sz="1957" b="1"/>
            </a:lvl5pPr>
            <a:lvl6pPr marL="2796007" indent="0">
              <a:buNone/>
              <a:defRPr sz="1957" b="1"/>
            </a:lvl6pPr>
            <a:lvl7pPr marL="3355208" indent="0">
              <a:buNone/>
              <a:defRPr sz="1957" b="1"/>
            </a:lvl7pPr>
            <a:lvl8pPr marL="3914409" indent="0">
              <a:buNone/>
              <a:defRPr sz="1957" b="1"/>
            </a:lvl8pPr>
            <a:lvl9pPr marL="4473611" indent="0">
              <a:buNone/>
              <a:defRPr sz="195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77380" y="3966990"/>
            <a:ext cx="4082137" cy="331060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563679" y="2880110"/>
            <a:ext cx="80669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46483390"/>
      </p:ext>
    </p:extLst>
  </p:cSld>
  <p:clrMapOvr>
    <a:masterClrMapping/>
  </p:clrMapOvr>
  <p:transition spd="slow">
    <p:wedg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413" y="1119593"/>
            <a:ext cx="8315467" cy="15948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563679" y="2880110"/>
            <a:ext cx="80669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63515454"/>
      </p:ext>
    </p:extLst>
  </p:cSld>
  <p:clrMapOvr>
    <a:masterClrMapping/>
  </p:clrMapOvr>
  <p:transition spd="slow">
    <p:wedg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89955855"/>
      </p:ext>
    </p:extLst>
  </p:cSld>
  <p:clrMapOvr>
    <a:masterClrMapping/>
  </p:clrMapOvr>
  <p:transition spd="slow">
    <p:wedg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412" y="1698383"/>
            <a:ext cx="3102733" cy="1677670"/>
          </a:xfrm>
        </p:spPr>
        <p:txBody>
          <a:bodyPr anchor="b">
            <a:normAutofit/>
          </a:bodyPr>
          <a:lstStyle>
            <a:lvl1pPr algn="ctr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9209" y="1201294"/>
            <a:ext cx="4715672" cy="59857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412" y="3707442"/>
            <a:ext cx="3102733" cy="2982529"/>
          </a:xfrm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63680" y="3562459"/>
            <a:ext cx="2854196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80709158"/>
      </p:ext>
    </p:extLst>
  </p:cSld>
  <p:clrMapOvr>
    <a:masterClrMapping/>
  </p:clrMapOvr>
  <p:transition spd="slow">
    <p:wedg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412" y="2304206"/>
            <a:ext cx="4442511" cy="1677670"/>
          </a:xfrm>
        </p:spPr>
        <p:txBody>
          <a:bodyPr anchor="b">
            <a:normAutofit/>
          </a:bodyPr>
          <a:lstStyle>
            <a:lvl1pPr algn="ctr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82356" y="1263430"/>
            <a:ext cx="3582998" cy="586149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413" y="3981876"/>
            <a:ext cx="4442510" cy="2236893"/>
          </a:xfrm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55291476"/>
      </p:ext>
    </p:extLst>
  </p:cSld>
  <p:clrMapOvr>
    <a:masterClrMapping/>
  </p:clrMapOvr>
  <p:transition spd="slow">
    <p:wedg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413" y="5889966"/>
            <a:ext cx="8315466" cy="693205"/>
          </a:xfrm>
        </p:spPr>
        <p:txBody>
          <a:bodyPr anchor="b">
            <a:normAutofit/>
          </a:bodyPr>
          <a:lstStyle>
            <a:lvl1pPr algn="ctr">
              <a:defRPr sz="2935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55209" y="1263431"/>
            <a:ext cx="8673523" cy="411133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957"/>
            </a:lvl2pPr>
            <a:lvl3pPr marL="1118403" indent="0">
              <a:buNone/>
              <a:defRPr sz="1957"/>
            </a:lvl3pPr>
            <a:lvl4pPr marL="1677604" indent="0">
              <a:buNone/>
              <a:defRPr sz="1957"/>
            </a:lvl4pPr>
            <a:lvl5pPr marL="2236805" indent="0">
              <a:buNone/>
              <a:defRPr sz="1957"/>
            </a:lvl5pPr>
            <a:lvl6pPr marL="2796007" indent="0">
              <a:buNone/>
              <a:defRPr sz="1957"/>
            </a:lvl6pPr>
            <a:lvl7pPr marL="3355208" indent="0">
              <a:buNone/>
              <a:defRPr sz="1957"/>
            </a:lvl7pPr>
            <a:lvl8pPr marL="3914409" indent="0">
              <a:buNone/>
              <a:defRPr sz="1957"/>
            </a:lvl8pPr>
            <a:lvl9pPr marL="4473611" indent="0">
              <a:buNone/>
              <a:defRPr sz="195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413" y="6583170"/>
            <a:ext cx="8315466" cy="603883"/>
          </a:xfrm>
        </p:spPr>
        <p:txBody>
          <a:bodyPr anchor="t">
            <a:normAutofit/>
          </a:bodyPr>
          <a:lstStyle>
            <a:lvl1pPr marL="0" indent="0" algn="ctr">
              <a:buNone/>
              <a:defRPr sz="1957"/>
            </a:lvl1pPr>
            <a:lvl2pPr marL="559201" indent="0">
              <a:buNone/>
              <a:defRPr sz="1468"/>
            </a:lvl2pPr>
            <a:lvl3pPr marL="1118403" indent="0">
              <a:buNone/>
              <a:defRPr sz="1223"/>
            </a:lvl3pPr>
            <a:lvl4pPr marL="1677604" indent="0">
              <a:buNone/>
              <a:defRPr sz="1101"/>
            </a:lvl4pPr>
            <a:lvl5pPr marL="2236805" indent="0">
              <a:buNone/>
              <a:defRPr sz="1101"/>
            </a:lvl5pPr>
            <a:lvl6pPr marL="2796007" indent="0">
              <a:buNone/>
              <a:defRPr sz="1101"/>
            </a:lvl6pPr>
            <a:lvl7pPr marL="3355208" indent="0">
              <a:buNone/>
              <a:defRPr sz="1101"/>
            </a:lvl7pPr>
            <a:lvl8pPr marL="3914409" indent="0">
              <a:buNone/>
              <a:defRPr sz="1101"/>
            </a:lvl8pPr>
            <a:lvl9pPr marL="4473611" indent="0">
              <a:buNone/>
              <a:defRPr sz="11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60679282"/>
      </p:ext>
    </p:extLst>
  </p:cSld>
  <p:clrMapOvr>
    <a:masterClrMapping/>
  </p:clrMapOvr>
  <p:transition spd="slow"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slideLayout" Target="../slideLayouts/slideLayout186.xml"/><Relationship Id="rId18" Type="http://schemas.openxmlformats.org/officeDocument/2006/relationships/theme" Target="../theme/theme13.xml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9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942" y="0"/>
            <a:ext cx="11185880" cy="8391772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059734" y="1133980"/>
            <a:ext cx="7760826" cy="868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7217" y="3044660"/>
            <a:ext cx="7760826" cy="4318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64229" y="7785948"/>
            <a:ext cx="1211592" cy="2796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1" b="1" i="0">
                <a:solidFill>
                  <a:schemeClr val="accent1"/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2655" y="7785946"/>
            <a:ext cx="4720878" cy="2796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1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391641" y="361722"/>
            <a:ext cx="967841" cy="938995"/>
          </a:xfrm>
          <a:prstGeom prst="rect">
            <a:avLst/>
          </a:prstGeom>
        </p:spPr>
        <p:txBody>
          <a:bodyPr anchor="b"/>
          <a:lstStyle>
            <a:lvl1pPr algn="ctr">
              <a:defRPr sz="3425">
                <a:solidFill>
                  <a:schemeClr val="bg1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3069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9" r:id="rId1"/>
    <p:sldLayoutId id="2147485690" r:id="rId2"/>
    <p:sldLayoutId id="2147485691" r:id="rId3"/>
    <p:sldLayoutId id="2147485692" r:id="rId4"/>
    <p:sldLayoutId id="2147485693" r:id="rId5"/>
    <p:sldLayoutId id="2147485694" r:id="rId6"/>
    <p:sldLayoutId id="2147485695" r:id="rId7"/>
    <p:sldLayoutId id="2147485696" r:id="rId8"/>
    <p:sldLayoutId id="2147485697" r:id="rId9"/>
    <p:sldLayoutId id="2147485698" r:id="rId10"/>
    <p:sldLayoutId id="2147485699" r:id="rId11"/>
    <p:sldLayoutId id="2147485700" r:id="rId12"/>
    <p:sldLayoutId id="2147485701" r:id="rId13"/>
    <p:sldLayoutId id="2147485702" r:id="rId14"/>
    <p:sldLayoutId id="2147485703" r:id="rId15"/>
    <p:sldLayoutId id="2147485704" r:id="rId16"/>
    <p:sldLayoutId id="2147485705" r:id="rId17"/>
  </p:sldLayoutIdLst>
  <p:transition spd="slow">
    <p:wedge/>
  </p:transition>
  <p:txStyles>
    <p:titleStyle>
      <a:lvl1pPr algn="l" defTabSz="559201" rtl="0" eaLnBrk="1" latinLnBrk="0" hangingPunct="1">
        <a:spcBef>
          <a:spcPct val="0"/>
        </a:spcBef>
        <a:buNone/>
        <a:defRPr sz="3914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9401" indent="-4194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0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38802" indent="-346705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57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74323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12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509844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68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45364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68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219437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68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34019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68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762983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68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040871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68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42" y="745633"/>
            <a:ext cx="9497689" cy="1622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40" y="2563797"/>
            <a:ext cx="9497690" cy="4519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43841" y="7196119"/>
            <a:ext cx="2516386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41" y="7196119"/>
            <a:ext cx="6121138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44690" y="7196119"/>
            <a:ext cx="691241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098950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90" r:id="rId1"/>
    <p:sldLayoutId id="2147485991" r:id="rId2"/>
    <p:sldLayoutId id="2147485992" r:id="rId3"/>
    <p:sldLayoutId id="2147485993" r:id="rId4"/>
    <p:sldLayoutId id="2147485994" r:id="rId5"/>
    <p:sldLayoutId id="2147485995" r:id="rId6"/>
    <p:sldLayoutId id="2147485996" r:id="rId7"/>
    <p:sldLayoutId id="2147485997" r:id="rId8"/>
    <p:sldLayoutId id="2147485998" r:id="rId9"/>
    <p:sldLayoutId id="2147485999" r:id="rId10"/>
    <p:sldLayoutId id="2147486000" r:id="rId11"/>
    <p:sldLayoutId id="2147486001" r:id="rId12"/>
    <p:sldLayoutId id="2147486002" r:id="rId13"/>
    <p:sldLayoutId id="2147486003" r:id="rId14"/>
    <p:sldLayoutId id="2147486004" r:id="rId15"/>
    <p:sldLayoutId id="2147486005" r:id="rId16"/>
    <p:sldLayoutId id="2147486006" r:id="rId17"/>
  </p:sldLayoutIdLst>
  <p:transition spd="slow">
    <p:wedge/>
  </p:transition>
  <p:txStyles>
    <p:titleStyle>
      <a:lvl1pPr algn="ctr" defTabSz="1118403" rtl="0" eaLnBrk="1" latinLnBrk="0" hangingPunct="1">
        <a:lnSpc>
          <a:spcPct val="90000"/>
        </a:lnSpc>
        <a:spcBef>
          <a:spcPct val="0"/>
        </a:spcBef>
        <a:buNone/>
        <a:defRPr sz="4159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9601" indent="-279601" algn="l" defTabSz="1118403" rtl="0" eaLnBrk="1" latinLnBrk="0" hangingPunct="1">
        <a:lnSpc>
          <a:spcPct val="120000"/>
        </a:lnSpc>
        <a:spcBef>
          <a:spcPts val="1223"/>
        </a:spcBef>
        <a:buFont typeface="Arial" panose="020B0604020202020204" pitchFamily="34" charset="0"/>
        <a:buChar char="•"/>
        <a:defRPr sz="2446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38802" indent="-279601" algn="l" defTabSz="1118403" rtl="0" eaLnBrk="1" latinLnBrk="0" hangingPunct="1">
        <a:lnSpc>
          <a:spcPct val="120000"/>
        </a:lnSpc>
        <a:spcBef>
          <a:spcPts val="612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98003" indent="-279601" algn="l" defTabSz="1118403" rtl="0" eaLnBrk="1" latinLnBrk="0" hangingPunct="1">
        <a:lnSpc>
          <a:spcPct val="120000"/>
        </a:lnSpc>
        <a:spcBef>
          <a:spcPts val="612"/>
        </a:spcBef>
        <a:buFont typeface="Arial" panose="020B0604020202020204" pitchFamily="34" charset="0"/>
        <a:buChar char="•"/>
        <a:defRPr sz="1957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57205" indent="-279601" algn="l" defTabSz="1118403" rtl="0" eaLnBrk="1" latinLnBrk="0" hangingPunct="1">
        <a:lnSpc>
          <a:spcPct val="120000"/>
        </a:lnSpc>
        <a:spcBef>
          <a:spcPts val="612"/>
        </a:spcBef>
        <a:buFont typeface="Arial" panose="020B0604020202020204" pitchFamily="34" charset="0"/>
        <a:buChar char="•"/>
        <a:defRPr sz="1712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516406" indent="-279601" algn="l" defTabSz="1118403" rtl="0" eaLnBrk="1" latinLnBrk="0" hangingPunct="1">
        <a:lnSpc>
          <a:spcPct val="120000"/>
        </a:lnSpc>
        <a:spcBef>
          <a:spcPts val="612"/>
        </a:spcBef>
        <a:buFont typeface="Arial" panose="020B0604020202020204" pitchFamily="34" charset="0"/>
        <a:buChar char="•"/>
        <a:defRPr sz="1468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75607" indent="-279601" algn="l" defTabSz="1118403" rtl="0" eaLnBrk="1" latinLnBrk="0" hangingPunct="1">
        <a:lnSpc>
          <a:spcPct val="120000"/>
        </a:lnSpc>
        <a:spcBef>
          <a:spcPts val="612"/>
        </a:spcBef>
        <a:buFont typeface="Arial" panose="020B0604020202020204" pitchFamily="34" charset="0"/>
        <a:buChar char="•"/>
        <a:defRPr sz="1468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634809" indent="-279601" algn="l" defTabSz="1118403" rtl="0" eaLnBrk="1" latinLnBrk="0" hangingPunct="1">
        <a:lnSpc>
          <a:spcPct val="120000"/>
        </a:lnSpc>
        <a:spcBef>
          <a:spcPts val="612"/>
        </a:spcBef>
        <a:buFont typeface="Arial" panose="020B0604020202020204" pitchFamily="34" charset="0"/>
        <a:buChar char="•"/>
        <a:defRPr sz="1468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94010" indent="-279601" algn="l" defTabSz="1118403" rtl="0" eaLnBrk="1" latinLnBrk="0" hangingPunct="1">
        <a:lnSpc>
          <a:spcPct val="120000"/>
        </a:lnSpc>
        <a:spcBef>
          <a:spcPts val="612"/>
        </a:spcBef>
        <a:buFont typeface="Arial" panose="020B0604020202020204" pitchFamily="34" charset="0"/>
        <a:buChar char="•"/>
        <a:defRPr sz="1468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753211" indent="-279601" algn="l" defTabSz="1118403" rtl="0" eaLnBrk="1" latinLnBrk="0" hangingPunct="1">
        <a:lnSpc>
          <a:spcPct val="120000"/>
        </a:lnSpc>
        <a:spcBef>
          <a:spcPts val="612"/>
        </a:spcBef>
        <a:buFont typeface="Arial" panose="020B0604020202020204" pitchFamily="34" charset="0"/>
        <a:buChar char="•"/>
        <a:defRPr sz="1468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65541"/>
            <a:ext cx="11183938" cy="4989857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00" t="1538" r="12500" b="-1538"/>
          <a:stretch/>
        </p:blipFill>
        <p:spPr>
          <a:xfrm>
            <a:off x="-1" y="7455398"/>
            <a:ext cx="11183939" cy="94760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7462582"/>
            <a:ext cx="11183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5521" y="984048"/>
            <a:ext cx="8037346" cy="1283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5521" y="2465541"/>
            <a:ext cx="8037346" cy="4220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6231" y="404092"/>
            <a:ext cx="2896635" cy="378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5520" y="402793"/>
            <a:ext cx="4933951" cy="378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6532" y="977263"/>
            <a:ext cx="973269" cy="6159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425">
                <a:solidFill>
                  <a:schemeClr val="accent1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288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26" r:id="rId1"/>
    <p:sldLayoutId id="2147486027" r:id="rId2"/>
    <p:sldLayoutId id="2147486028" r:id="rId3"/>
    <p:sldLayoutId id="2147486029" r:id="rId4"/>
    <p:sldLayoutId id="2147486030" r:id="rId5"/>
    <p:sldLayoutId id="2147486031" r:id="rId6"/>
    <p:sldLayoutId id="2147486032" r:id="rId7"/>
    <p:sldLayoutId id="2147486033" r:id="rId8"/>
    <p:sldLayoutId id="2147486034" r:id="rId9"/>
    <p:sldLayoutId id="2147486035" r:id="rId10"/>
    <p:sldLayoutId id="2147486036" r:id="rId11"/>
  </p:sldLayoutIdLst>
  <p:transition spd="slow">
    <p:wedge/>
  </p:transition>
  <p:txStyles>
    <p:titleStyle>
      <a:lvl1pPr algn="l" defTabSz="838802" rtl="0" eaLnBrk="1" latinLnBrk="0" hangingPunct="1">
        <a:lnSpc>
          <a:spcPct val="90000"/>
        </a:lnSpc>
        <a:spcBef>
          <a:spcPct val="0"/>
        </a:spcBef>
        <a:buNone/>
        <a:defRPr sz="3914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9601" indent="-279601" algn="l" defTabSz="838802" rtl="0" eaLnBrk="1" latinLnBrk="0" hangingPunct="1">
        <a:lnSpc>
          <a:spcPct val="120000"/>
        </a:lnSpc>
        <a:spcBef>
          <a:spcPts val="122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4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38802" indent="-279601" algn="l" defTabSz="838802" rtl="0" eaLnBrk="1" latinLnBrk="0" hangingPunct="1">
        <a:lnSpc>
          <a:spcPct val="120000"/>
        </a:lnSpc>
        <a:spcBef>
          <a:spcPts val="6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57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98003" indent="-279601" algn="l" defTabSz="838802" rtl="0" eaLnBrk="1" latinLnBrk="0" hangingPunct="1">
        <a:lnSpc>
          <a:spcPct val="120000"/>
        </a:lnSpc>
        <a:spcBef>
          <a:spcPts val="6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5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57205" indent="-279601" algn="l" defTabSz="838802" rtl="0" eaLnBrk="1" latinLnBrk="0" hangingPunct="1">
        <a:lnSpc>
          <a:spcPct val="120000"/>
        </a:lnSpc>
        <a:spcBef>
          <a:spcPts val="6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12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516406" indent="-279601" algn="l" defTabSz="838802" rtl="0" eaLnBrk="1" latinLnBrk="0" hangingPunct="1">
        <a:lnSpc>
          <a:spcPct val="120000"/>
        </a:lnSpc>
        <a:spcBef>
          <a:spcPts val="6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68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75607" indent="-279601" algn="l" defTabSz="1118403" rtl="0" eaLnBrk="1" latinLnBrk="0" hangingPunct="1">
        <a:lnSpc>
          <a:spcPct val="120000"/>
        </a:lnSpc>
        <a:spcBef>
          <a:spcPts val="6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68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634809" indent="-279601" algn="l" defTabSz="1118403" rtl="0" eaLnBrk="1" latinLnBrk="0" hangingPunct="1">
        <a:lnSpc>
          <a:spcPct val="120000"/>
        </a:lnSpc>
        <a:spcBef>
          <a:spcPts val="6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68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94010" indent="-279601" algn="l" defTabSz="1118403" rtl="0" eaLnBrk="1" latinLnBrk="0" hangingPunct="1">
        <a:lnSpc>
          <a:spcPct val="120000"/>
        </a:lnSpc>
        <a:spcBef>
          <a:spcPts val="6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68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753211" indent="-279601" algn="l" defTabSz="1118403" rtl="0" eaLnBrk="1" latinLnBrk="0" hangingPunct="1">
        <a:lnSpc>
          <a:spcPct val="120000"/>
        </a:lnSpc>
        <a:spcBef>
          <a:spcPts val="612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68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1pPr>
      <a:lvl2pPr marL="419401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2pPr>
      <a:lvl3pPr marL="838802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3pPr>
      <a:lvl4pPr marL="1258203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4pPr>
      <a:lvl5pPr marL="1677604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5pPr>
      <a:lvl6pPr marL="2097005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6pPr>
      <a:lvl7pPr marL="2516406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7pPr>
      <a:lvl8pPr marL="2935807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8pPr>
      <a:lvl9pPr marL="3355208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0851" y="840883"/>
            <a:ext cx="9772188" cy="1325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0851" y="2725178"/>
            <a:ext cx="9772188" cy="4440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9559" y="7285237"/>
            <a:ext cx="2609586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1">
                <a:solidFill>
                  <a:schemeClr val="accent2"/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0851" y="7279946"/>
            <a:ext cx="5957165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1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40687" y="7285237"/>
            <a:ext cx="942352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1">
                <a:solidFill>
                  <a:schemeClr val="accent2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548057" y="539806"/>
            <a:ext cx="3326694" cy="1321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309189" y="539806"/>
            <a:ext cx="3315553" cy="1321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934194" y="539806"/>
            <a:ext cx="3315553" cy="1321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92520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38" r:id="rId1"/>
    <p:sldLayoutId id="2147486039" r:id="rId2"/>
    <p:sldLayoutId id="2147486040" r:id="rId3"/>
    <p:sldLayoutId id="2147486041" r:id="rId4"/>
    <p:sldLayoutId id="2147486042" r:id="rId5"/>
    <p:sldLayoutId id="2147486043" r:id="rId6"/>
    <p:sldLayoutId id="2147486044" r:id="rId7"/>
    <p:sldLayoutId id="2147486045" r:id="rId8"/>
    <p:sldLayoutId id="2147486046" r:id="rId9"/>
    <p:sldLayoutId id="2147486047" r:id="rId10"/>
    <p:sldLayoutId id="2147486048" r:id="rId11"/>
  </p:sldLayoutIdLst>
  <p:transition spd="slow">
    <p:wedge/>
  </p:transition>
  <p:txStyles>
    <p:titleStyle>
      <a:lvl1pPr algn="l" defTabSz="559201" rtl="0" eaLnBrk="1" latinLnBrk="0" hangingPunct="1">
        <a:spcBef>
          <a:spcPct val="0"/>
        </a:spcBef>
        <a:buNone/>
        <a:defRPr sz="3425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4269" indent="-374269" algn="l" defTabSz="559201" rtl="0" eaLnBrk="1" latinLnBrk="0" hangingPunct="1">
        <a:spcBef>
          <a:spcPct val="20000"/>
        </a:spcBef>
        <a:spcAft>
          <a:spcPts val="734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202" kern="1200">
          <a:solidFill>
            <a:schemeClr val="tx2"/>
          </a:solidFill>
          <a:latin typeface="+mn-lt"/>
          <a:ea typeface="+mn-ea"/>
          <a:cs typeface="+mn-cs"/>
        </a:defRPr>
      </a:lvl1pPr>
      <a:lvl2pPr marL="770553" indent="-374269" algn="l" defTabSz="559201" rtl="0" eaLnBrk="1" latinLnBrk="0" hangingPunct="1">
        <a:spcBef>
          <a:spcPct val="20000"/>
        </a:spcBef>
        <a:spcAft>
          <a:spcPts val="734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957" kern="1200">
          <a:solidFill>
            <a:schemeClr val="tx2"/>
          </a:solidFill>
          <a:latin typeface="+mn-lt"/>
          <a:ea typeface="+mn-ea"/>
          <a:cs typeface="+mn-cs"/>
        </a:defRPr>
      </a:lvl2pPr>
      <a:lvl3pPr marL="1100790" indent="-330237" algn="l" defTabSz="559201" rtl="0" eaLnBrk="1" latinLnBrk="0" hangingPunct="1">
        <a:spcBef>
          <a:spcPct val="20000"/>
        </a:spcBef>
        <a:spcAft>
          <a:spcPts val="734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712" kern="1200">
          <a:solidFill>
            <a:schemeClr val="tx2"/>
          </a:solidFill>
          <a:latin typeface="+mn-lt"/>
          <a:ea typeface="+mn-ea"/>
          <a:cs typeface="+mn-cs"/>
        </a:defRPr>
      </a:lvl3pPr>
      <a:lvl4pPr marL="1519090" indent="-286205" algn="l" defTabSz="559201" rtl="0" eaLnBrk="1" latinLnBrk="0" hangingPunct="1">
        <a:spcBef>
          <a:spcPct val="20000"/>
        </a:spcBef>
        <a:spcAft>
          <a:spcPts val="734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68" kern="1200">
          <a:solidFill>
            <a:schemeClr val="tx2"/>
          </a:solidFill>
          <a:latin typeface="+mn-lt"/>
          <a:ea typeface="+mn-ea"/>
          <a:cs typeface="+mn-cs"/>
        </a:defRPr>
      </a:lvl4pPr>
      <a:lvl5pPr marL="1959406" indent="-286205" algn="l" defTabSz="559201" rtl="0" eaLnBrk="1" latinLnBrk="0" hangingPunct="1">
        <a:spcBef>
          <a:spcPct val="20000"/>
        </a:spcBef>
        <a:spcAft>
          <a:spcPts val="734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68" kern="1200">
          <a:solidFill>
            <a:schemeClr val="tx2"/>
          </a:solidFill>
          <a:latin typeface="+mn-lt"/>
          <a:ea typeface="+mn-ea"/>
          <a:cs typeface="+mn-cs"/>
        </a:defRPr>
      </a:lvl5pPr>
      <a:lvl6pPr marL="2323890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68" kern="1200">
          <a:solidFill>
            <a:schemeClr val="tx2"/>
          </a:solidFill>
          <a:latin typeface="+mn-lt"/>
          <a:ea typeface="+mn-ea"/>
          <a:cs typeface="+mn-cs"/>
        </a:defRPr>
      </a:lvl6pPr>
      <a:lvl7pPr marL="2690820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68" kern="1200">
          <a:solidFill>
            <a:schemeClr val="tx2"/>
          </a:solidFill>
          <a:latin typeface="+mn-lt"/>
          <a:ea typeface="+mn-ea"/>
          <a:cs typeface="+mn-cs"/>
        </a:defRPr>
      </a:lvl7pPr>
      <a:lvl8pPr marL="3057750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68" kern="1200">
          <a:solidFill>
            <a:schemeClr val="tx2"/>
          </a:solidFill>
          <a:latin typeface="+mn-lt"/>
          <a:ea typeface="+mn-ea"/>
          <a:cs typeface="+mn-cs"/>
        </a:defRPr>
      </a:lvl8pPr>
      <a:lvl9pPr marL="3424680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68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158838" y="4763755"/>
            <a:ext cx="3021591" cy="3251780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2397" y="5499029"/>
            <a:ext cx="8017194" cy="18640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397" y="652428"/>
            <a:ext cx="8017194" cy="4608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7861" y="7549519"/>
            <a:ext cx="1468275" cy="44660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2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2397" y="7549516"/>
            <a:ext cx="7108263" cy="44660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2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08826" y="6823305"/>
            <a:ext cx="1048075" cy="8194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425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7917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86" r:id="rId1"/>
    <p:sldLayoutId id="2147486087" r:id="rId2"/>
    <p:sldLayoutId id="2147486088" r:id="rId3"/>
    <p:sldLayoutId id="2147486089" r:id="rId4"/>
    <p:sldLayoutId id="2147486090" r:id="rId5"/>
    <p:sldLayoutId id="2147486091" r:id="rId6"/>
    <p:sldLayoutId id="2147486092" r:id="rId7"/>
    <p:sldLayoutId id="2147486093" r:id="rId8"/>
    <p:sldLayoutId id="2147486094" r:id="rId9"/>
    <p:sldLayoutId id="2147486095" r:id="rId10"/>
    <p:sldLayoutId id="2147486096" r:id="rId11"/>
    <p:sldLayoutId id="2147486097" r:id="rId12"/>
    <p:sldLayoutId id="2147486098" r:id="rId13"/>
    <p:sldLayoutId id="2147486099" r:id="rId14"/>
    <p:sldLayoutId id="2147486100" r:id="rId15"/>
    <p:sldLayoutId id="2147486101" r:id="rId16"/>
    <p:sldLayoutId id="2147486102" r:id="rId17"/>
  </p:sldLayoutIdLst>
  <p:transition spd="slow">
    <p:wedge/>
  </p:transition>
  <p:txStyles>
    <p:titleStyle>
      <a:lvl1pPr algn="l" defTabSz="559201" rtl="0" eaLnBrk="1" latinLnBrk="0" hangingPunct="1">
        <a:spcBef>
          <a:spcPct val="0"/>
        </a:spcBef>
        <a:buNone/>
        <a:defRPr sz="3914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9501" indent="-349501" algn="l" defTabSz="559201" rtl="0" eaLnBrk="1" latinLnBrk="0" hangingPunct="1">
        <a:spcBef>
          <a:spcPct val="20000"/>
        </a:spcBef>
        <a:spcAft>
          <a:spcPts val="734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46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908702" indent="-349501" algn="l" defTabSz="559201" rtl="0" eaLnBrk="1" latinLnBrk="0" hangingPunct="1">
        <a:spcBef>
          <a:spcPct val="20000"/>
        </a:spcBef>
        <a:spcAft>
          <a:spcPts val="734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20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67903" indent="-349501" algn="l" defTabSz="559201" rtl="0" eaLnBrk="1" latinLnBrk="0" hangingPunct="1">
        <a:spcBef>
          <a:spcPct val="20000"/>
        </a:spcBef>
        <a:spcAft>
          <a:spcPts val="734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57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87304" indent="-209700" algn="l" defTabSz="559201" rtl="0" eaLnBrk="1" latinLnBrk="0" hangingPunct="1">
        <a:spcBef>
          <a:spcPct val="20000"/>
        </a:spcBef>
        <a:spcAft>
          <a:spcPts val="734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1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46506" indent="-209700" algn="l" defTabSz="559201" rtl="0" eaLnBrk="1" latinLnBrk="0" hangingPunct="1">
        <a:spcBef>
          <a:spcPct val="20000"/>
        </a:spcBef>
        <a:spcAft>
          <a:spcPts val="734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1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75607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1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634809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1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94010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1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753211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712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3" y="215408"/>
            <a:ext cx="11181142" cy="2013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840" y="347589"/>
            <a:ext cx="9506347" cy="1845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840" y="2460583"/>
            <a:ext cx="9506347" cy="514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606" y="7856104"/>
            <a:ext cx="3173972" cy="446602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284">
                <a:solidFill>
                  <a:schemeClr val="tx1"/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25972" y="7856104"/>
            <a:ext cx="4966514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4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09011" y="7856104"/>
            <a:ext cx="868025" cy="446602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468" b="0">
                <a:solidFill>
                  <a:schemeClr val="tx1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706568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16" r:id="rId1"/>
    <p:sldLayoutId id="2147486117" r:id="rId2"/>
    <p:sldLayoutId id="2147486118" r:id="rId3"/>
    <p:sldLayoutId id="2147486119" r:id="rId4"/>
    <p:sldLayoutId id="2147486120" r:id="rId5"/>
    <p:sldLayoutId id="2147486121" r:id="rId6"/>
    <p:sldLayoutId id="2147486122" r:id="rId7"/>
    <p:sldLayoutId id="2147486123" r:id="rId8"/>
    <p:sldLayoutId id="2147486124" r:id="rId9"/>
    <p:sldLayoutId id="2147486125" r:id="rId10"/>
    <p:sldLayoutId id="2147486126" r:id="rId11"/>
  </p:sldLayoutIdLst>
  <p:transition spd="slow">
    <p:wedge/>
  </p:transition>
  <p:txStyles>
    <p:titleStyle>
      <a:lvl1pPr algn="l" defTabSz="1118403" rtl="0" eaLnBrk="1" latinLnBrk="0" hangingPunct="1">
        <a:lnSpc>
          <a:spcPct val="85000"/>
        </a:lnSpc>
        <a:spcBef>
          <a:spcPct val="0"/>
        </a:spcBef>
        <a:buNone/>
        <a:defRPr sz="4892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3681" indent="-223681" algn="l" defTabSz="1118403" rtl="0" eaLnBrk="1" latinLnBrk="0" hangingPunct="1">
        <a:lnSpc>
          <a:spcPct val="90000"/>
        </a:lnSpc>
        <a:spcBef>
          <a:spcPts val="1468"/>
        </a:spcBef>
        <a:spcAft>
          <a:spcPts val="245"/>
        </a:spcAft>
        <a:buClr>
          <a:schemeClr val="tx1"/>
        </a:buClr>
        <a:buFont typeface="Wingdings" pitchFamily="2" charset="2"/>
        <a:buChar char=""/>
        <a:defRPr sz="2691" kern="1200">
          <a:solidFill>
            <a:schemeClr val="tx1"/>
          </a:solidFill>
          <a:latin typeface="+mn-lt"/>
          <a:ea typeface="+mn-ea"/>
          <a:cs typeface="+mn-cs"/>
        </a:defRPr>
      </a:lvl1pPr>
      <a:lvl2pPr marL="503281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tx1"/>
        </a:buClr>
        <a:buFont typeface="Wingdings" pitchFamily="2" charset="2"/>
        <a:buChar char=""/>
        <a:defRPr sz="2446" kern="1200">
          <a:solidFill>
            <a:schemeClr val="tx1"/>
          </a:solidFill>
          <a:latin typeface="+mn-lt"/>
          <a:ea typeface="+mn-ea"/>
          <a:cs typeface="+mn-cs"/>
        </a:defRPr>
      </a:lvl2pPr>
      <a:lvl3pPr marL="782882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tx1"/>
        </a:buClr>
        <a:buFont typeface="Wingdings" pitchFamily="2" charset="2"/>
        <a:buChar char=""/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062483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tx1"/>
        </a:buClr>
        <a:buFont typeface="Wingdings" pitchFamily="2" charset="2"/>
        <a:buChar char=""/>
        <a:defRPr sz="1957" kern="1200">
          <a:solidFill>
            <a:schemeClr val="tx1"/>
          </a:solidFill>
          <a:latin typeface="+mn-lt"/>
          <a:ea typeface="+mn-ea"/>
          <a:cs typeface="+mn-cs"/>
        </a:defRPr>
      </a:lvl4pPr>
      <a:lvl5pPr marL="1342083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tx1"/>
        </a:buClr>
        <a:buFont typeface="Wingdings" pitchFamily="2" charset="2"/>
        <a:buChar char=""/>
        <a:defRPr sz="1957" kern="1200">
          <a:solidFill>
            <a:schemeClr val="tx1"/>
          </a:solidFill>
          <a:latin typeface="+mn-lt"/>
          <a:ea typeface="+mn-ea"/>
          <a:cs typeface="+mn-cs"/>
        </a:defRPr>
      </a:lvl5pPr>
      <a:lvl6pPr marL="1571194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tx1"/>
        </a:buClr>
        <a:buFont typeface="Wingdings" pitchFamily="2" charset="2"/>
        <a:buChar char=""/>
        <a:defRPr sz="1957" kern="1200">
          <a:solidFill>
            <a:schemeClr val="tx1"/>
          </a:solidFill>
          <a:latin typeface="+mn-lt"/>
          <a:ea typeface="+mn-ea"/>
          <a:cs typeface="+mn-cs"/>
        </a:defRPr>
      </a:lvl6pPr>
      <a:lvl7pPr marL="1800159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tx1"/>
        </a:buClr>
        <a:buFont typeface="Wingdings" pitchFamily="2" charset="2"/>
        <a:buChar char=""/>
        <a:defRPr sz="1957" kern="1200">
          <a:solidFill>
            <a:schemeClr val="tx1"/>
          </a:solidFill>
          <a:latin typeface="+mn-lt"/>
          <a:ea typeface="+mn-ea"/>
          <a:cs typeface="+mn-cs"/>
        </a:defRPr>
      </a:lvl7pPr>
      <a:lvl8pPr marL="1992430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tx1"/>
        </a:buClr>
        <a:buFont typeface="Wingdings" pitchFamily="2" charset="2"/>
        <a:buChar char=""/>
        <a:defRPr sz="1957" kern="1200">
          <a:solidFill>
            <a:schemeClr val="tx1"/>
          </a:solidFill>
          <a:latin typeface="+mn-lt"/>
          <a:ea typeface="+mn-ea"/>
          <a:cs typeface="+mn-cs"/>
        </a:defRPr>
      </a:lvl8pPr>
      <a:lvl9pPr marL="2209163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tx1"/>
        </a:buClr>
        <a:buFont typeface="Wingdings" pitchFamily="2" charset="2"/>
        <a:buChar char=""/>
        <a:defRPr sz="19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896" y="446604"/>
            <a:ext cx="9646147" cy="1621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896" y="2233010"/>
            <a:ext cx="9646147" cy="5322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896" y="7774760"/>
            <a:ext cx="2516386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4680" y="7774760"/>
            <a:ext cx="3774579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8656" y="7774760"/>
            <a:ext cx="2516386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5873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40" r:id="rId1"/>
    <p:sldLayoutId id="2147486141" r:id="rId2"/>
    <p:sldLayoutId id="2147486142" r:id="rId3"/>
    <p:sldLayoutId id="2147486143" r:id="rId4"/>
    <p:sldLayoutId id="2147486144" r:id="rId5"/>
    <p:sldLayoutId id="2147486145" r:id="rId6"/>
    <p:sldLayoutId id="2147486146" r:id="rId7"/>
    <p:sldLayoutId id="2147486147" r:id="rId8"/>
    <p:sldLayoutId id="2147486148" r:id="rId9"/>
    <p:sldLayoutId id="2147486149" r:id="rId10"/>
    <p:sldLayoutId id="2147486150" r:id="rId11"/>
  </p:sldLayoutIdLst>
  <p:transition spd="slow">
    <p:wedge/>
  </p:transition>
  <p:txStyles>
    <p:titleStyle>
      <a:lvl1pPr algn="l" defTabSz="1118403" rtl="0" eaLnBrk="1" latinLnBrk="0" hangingPunct="1">
        <a:lnSpc>
          <a:spcPct val="90000"/>
        </a:lnSpc>
        <a:spcBef>
          <a:spcPct val="0"/>
        </a:spcBef>
        <a:buNone/>
        <a:defRPr sz="53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9601" indent="-279601" algn="l" defTabSz="1118403" rtl="0" eaLnBrk="1" latinLnBrk="0" hangingPunct="1">
        <a:lnSpc>
          <a:spcPct val="90000"/>
        </a:lnSpc>
        <a:spcBef>
          <a:spcPts val="1223"/>
        </a:spcBef>
        <a:buFont typeface="Arial" panose="020B0604020202020204" pitchFamily="34" charset="0"/>
        <a:buChar char="•"/>
        <a:defRPr sz="3425" kern="1200">
          <a:solidFill>
            <a:schemeClr val="tx1"/>
          </a:solidFill>
          <a:latin typeface="+mn-lt"/>
          <a:ea typeface="+mn-ea"/>
          <a:cs typeface="+mn-cs"/>
        </a:defRPr>
      </a:lvl1pPr>
      <a:lvl2pPr marL="838802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935" kern="1200">
          <a:solidFill>
            <a:schemeClr val="tx1"/>
          </a:solidFill>
          <a:latin typeface="+mn-lt"/>
          <a:ea typeface="+mn-ea"/>
          <a:cs typeface="+mn-cs"/>
        </a:defRPr>
      </a:lvl2pPr>
      <a:lvl3pPr marL="1398003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446" kern="1200">
          <a:solidFill>
            <a:schemeClr val="tx1"/>
          </a:solidFill>
          <a:latin typeface="+mn-lt"/>
          <a:ea typeface="+mn-ea"/>
          <a:cs typeface="+mn-cs"/>
        </a:defRPr>
      </a:lvl3pPr>
      <a:lvl4pPr marL="1957205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516406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3075607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634809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4194010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753211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" y="7829127"/>
            <a:ext cx="11183925" cy="5592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747807"/>
            <a:ext cx="11183939" cy="81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554" y="350560"/>
            <a:ext cx="9226749" cy="1774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554" y="2257606"/>
            <a:ext cx="9226750" cy="49211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6556" y="7901276"/>
            <a:ext cx="2267858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1">
                <a:solidFill>
                  <a:srgbClr val="FFFFFF"/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1404" y="7901276"/>
            <a:ext cx="4424044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1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867" y="7901276"/>
            <a:ext cx="1203544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4">
                <a:solidFill>
                  <a:srgbClr val="FFFFFF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4848" y="2125642"/>
            <a:ext cx="914286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2602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64" r:id="rId1"/>
    <p:sldLayoutId id="2147486165" r:id="rId2"/>
    <p:sldLayoutId id="2147486166" r:id="rId3"/>
    <p:sldLayoutId id="2147486167" r:id="rId4"/>
    <p:sldLayoutId id="2147486168" r:id="rId5"/>
    <p:sldLayoutId id="2147486169" r:id="rId6"/>
    <p:sldLayoutId id="2147486170" r:id="rId7"/>
    <p:sldLayoutId id="2147486171" r:id="rId8"/>
    <p:sldLayoutId id="2147486172" r:id="rId9"/>
    <p:sldLayoutId id="2147486173" r:id="rId10"/>
    <p:sldLayoutId id="2147486174" r:id="rId11"/>
  </p:sldLayoutIdLst>
  <p:transition spd="slow">
    <p:wedge/>
  </p:transition>
  <p:txStyles>
    <p:titleStyle>
      <a:lvl1pPr algn="l" defTabSz="1118403" rtl="0" eaLnBrk="1" latinLnBrk="0" hangingPunct="1">
        <a:lnSpc>
          <a:spcPct val="85000"/>
        </a:lnSpc>
        <a:spcBef>
          <a:spcPct val="0"/>
        </a:spcBef>
        <a:buNone/>
        <a:defRPr sz="5871" kern="1200" spc="-6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11840" indent="-111840" algn="l" defTabSz="1118403" rtl="0" eaLnBrk="1" latinLnBrk="0" hangingPunct="1">
        <a:lnSpc>
          <a:spcPct val="90000"/>
        </a:lnSpc>
        <a:spcBef>
          <a:spcPts val="1468"/>
        </a:spcBef>
        <a:spcAft>
          <a:spcPts val="245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44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9729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3"/>
        </a:buClr>
        <a:buFont typeface="Calibri" pitchFamily="34" charset="0"/>
        <a:buChar char="◦"/>
        <a:defRPr sz="220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93410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3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7090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3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0771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3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45410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3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90030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3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4650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3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79270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3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7704774" y="2050486"/>
            <a:ext cx="3448381" cy="344854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6959179" y="-559224"/>
            <a:ext cx="1957189" cy="195728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7704775" y="7456311"/>
            <a:ext cx="1211593" cy="121165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88341" y="3262136"/>
            <a:ext cx="5125972" cy="512621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1027137" y="3541748"/>
            <a:ext cx="2889184" cy="288932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844" y="553741"/>
            <a:ext cx="8629367" cy="1713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2352" y="2511032"/>
            <a:ext cx="8208959" cy="513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9167021" y="2236865"/>
            <a:ext cx="1211649" cy="27967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4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623821" y="3991593"/>
            <a:ext cx="4721101" cy="2796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4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499047" y="361730"/>
            <a:ext cx="769095" cy="9389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426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44250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07" r:id="rId1"/>
    <p:sldLayoutId id="2147485708" r:id="rId2"/>
    <p:sldLayoutId id="2147485709" r:id="rId3"/>
    <p:sldLayoutId id="2147485710" r:id="rId4"/>
    <p:sldLayoutId id="2147485711" r:id="rId5"/>
    <p:sldLayoutId id="2147485712" r:id="rId6"/>
    <p:sldLayoutId id="2147485713" r:id="rId7"/>
    <p:sldLayoutId id="2147485714" r:id="rId8"/>
    <p:sldLayoutId id="2147485715" r:id="rId9"/>
    <p:sldLayoutId id="2147485716" r:id="rId10"/>
    <p:sldLayoutId id="2147485717" r:id="rId11"/>
    <p:sldLayoutId id="2147485718" r:id="rId12"/>
    <p:sldLayoutId id="2147485719" r:id="rId13"/>
    <p:sldLayoutId id="2147485720" r:id="rId14"/>
    <p:sldLayoutId id="2147485721" r:id="rId15"/>
    <p:sldLayoutId id="2147485722" r:id="rId16"/>
    <p:sldLayoutId id="2147485723" r:id="rId17"/>
  </p:sldLayoutIdLst>
  <p:transition spd="slow">
    <p:wedge/>
  </p:transition>
  <p:txStyles>
    <p:titleStyle>
      <a:lvl1pPr algn="l" defTabSz="559210" rtl="0" eaLnBrk="1" latinLnBrk="0" hangingPunct="1">
        <a:spcBef>
          <a:spcPct val="0"/>
        </a:spcBef>
        <a:buNone/>
        <a:defRPr sz="5137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9408" indent="-419408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46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908717" indent="-349507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202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98028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57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57238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516448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75659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634869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94080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753289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10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21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31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43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53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64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74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85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1183938" cy="13223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56185" y="934941"/>
            <a:ext cx="7800797" cy="1581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6956" y="2684272"/>
            <a:ext cx="9730026" cy="497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42736" y="7774760"/>
            <a:ext cx="2614246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56" y="7774142"/>
            <a:ext cx="6948021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38455" y="466021"/>
            <a:ext cx="2418527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5622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7" r:id="rId1"/>
    <p:sldLayoutId id="2147485738" r:id="rId2"/>
    <p:sldLayoutId id="2147485739" r:id="rId3"/>
    <p:sldLayoutId id="2147485740" r:id="rId4"/>
    <p:sldLayoutId id="2147485741" r:id="rId5"/>
    <p:sldLayoutId id="2147485742" r:id="rId6"/>
    <p:sldLayoutId id="2147485743" r:id="rId7"/>
    <p:sldLayoutId id="2147485744" r:id="rId8"/>
    <p:sldLayoutId id="2147485745" r:id="rId9"/>
    <p:sldLayoutId id="2147485746" r:id="rId10"/>
    <p:sldLayoutId id="2147485747" r:id="rId11"/>
    <p:sldLayoutId id="2147485748" r:id="rId12"/>
    <p:sldLayoutId id="2147485749" r:id="rId13"/>
    <p:sldLayoutId id="2147485750" r:id="rId14"/>
    <p:sldLayoutId id="2147485751" r:id="rId15"/>
    <p:sldLayoutId id="2147485752" r:id="rId16"/>
    <p:sldLayoutId id="2147485753" r:id="rId17"/>
  </p:sldLayoutIdLst>
  <p:transition spd="slow">
    <p:wedge/>
  </p:transition>
  <p:txStyles>
    <p:titleStyle>
      <a:lvl1pPr algn="r" defTabSz="1118403" rtl="0" eaLnBrk="1" latinLnBrk="0" hangingPunct="1">
        <a:lnSpc>
          <a:spcPct val="90000"/>
        </a:lnSpc>
        <a:spcBef>
          <a:spcPct val="0"/>
        </a:spcBef>
        <a:buNone/>
        <a:defRPr sz="4892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9601" indent="-279601" algn="l" defTabSz="1118403" rtl="0" eaLnBrk="1" latinLnBrk="0" hangingPunct="1">
        <a:lnSpc>
          <a:spcPct val="90000"/>
        </a:lnSpc>
        <a:spcBef>
          <a:spcPts val="1223"/>
        </a:spcBef>
        <a:buFont typeface="Arial" panose="020B0604020202020204" pitchFamily="34" charset="0"/>
        <a:buChar char="•"/>
        <a:defRPr sz="2691" kern="1200">
          <a:solidFill>
            <a:schemeClr val="tx1"/>
          </a:solidFill>
          <a:latin typeface="+mn-lt"/>
          <a:ea typeface="+mn-ea"/>
          <a:cs typeface="+mn-cs"/>
        </a:defRPr>
      </a:lvl1pPr>
      <a:lvl2pPr marL="838802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446" kern="1200">
          <a:solidFill>
            <a:schemeClr val="tx1"/>
          </a:solidFill>
          <a:latin typeface="+mn-lt"/>
          <a:ea typeface="+mn-ea"/>
          <a:cs typeface="+mn-cs"/>
        </a:defRPr>
      </a:lvl2pPr>
      <a:lvl3pPr marL="1398003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957205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1957" kern="1200">
          <a:solidFill>
            <a:schemeClr val="tx1"/>
          </a:solidFill>
          <a:latin typeface="+mn-lt"/>
          <a:ea typeface="+mn-ea"/>
          <a:cs typeface="+mn-cs"/>
        </a:defRPr>
      </a:lvl4pPr>
      <a:lvl5pPr marL="2516406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1957" kern="1200">
          <a:solidFill>
            <a:schemeClr val="tx1"/>
          </a:solidFill>
          <a:latin typeface="+mn-lt"/>
          <a:ea typeface="+mn-ea"/>
          <a:cs typeface="+mn-cs"/>
        </a:defRPr>
      </a:lvl5pPr>
      <a:lvl6pPr marL="3075607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1957" kern="1200">
          <a:solidFill>
            <a:schemeClr val="tx1"/>
          </a:solidFill>
          <a:latin typeface="+mn-lt"/>
          <a:ea typeface="+mn-ea"/>
          <a:cs typeface="+mn-cs"/>
        </a:defRPr>
      </a:lvl6pPr>
      <a:lvl7pPr marL="3634809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1957" kern="1200">
          <a:solidFill>
            <a:schemeClr val="tx1"/>
          </a:solidFill>
          <a:latin typeface="+mn-lt"/>
          <a:ea typeface="+mn-ea"/>
          <a:cs typeface="+mn-cs"/>
        </a:defRPr>
      </a:lvl7pPr>
      <a:lvl8pPr marL="4194010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1957" kern="1200">
          <a:solidFill>
            <a:schemeClr val="tx1"/>
          </a:solidFill>
          <a:latin typeface="+mn-lt"/>
          <a:ea typeface="+mn-ea"/>
          <a:cs typeface="+mn-cs"/>
        </a:defRPr>
      </a:lvl8pPr>
      <a:lvl9pPr marL="4753211" indent="-279601" algn="l" defTabSz="1118403" rtl="0" eaLnBrk="1" latinLnBrk="0" hangingPunct="1">
        <a:lnSpc>
          <a:spcPct val="90000"/>
        </a:lnSpc>
        <a:spcBef>
          <a:spcPts val="612"/>
        </a:spcBef>
        <a:buFont typeface="Arial" panose="020B0604020202020204" pitchFamily="34" charset="0"/>
        <a:buChar char="•"/>
        <a:defRPr sz="19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79611"/>
            <a:ext cx="2423187" cy="8120026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4977" y="349"/>
            <a:ext cx="2387805" cy="8382195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223679" cy="8388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79155" y="763379"/>
            <a:ext cx="8059187" cy="15667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750" y="2609709"/>
            <a:ext cx="8062593" cy="4753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06347" y="7504123"/>
            <a:ext cx="937352" cy="452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75749" y="7505004"/>
            <a:ext cx="6991781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25278" y="963576"/>
            <a:ext cx="715481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46">
                <a:solidFill>
                  <a:srgbClr val="FEFFFF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5399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74" r:id="rId1"/>
    <p:sldLayoutId id="2147485775" r:id="rId2"/>
    <p:sldLayoutId id="2147485776" r:id="rId3"/>
    <p:sldLayoutId id="2147485777" r:id="rId4"/>
    <p:sldLayoutId id="2147485778" r:id="rId5"/>
    <p:sldLayoutId id="2147485779" r:id="rId6"/>
    <p:sldLayoutId id="2147485780" r:id="rId7"/>
    <p:sldLayoutId id="2147485781" r:id="rId8"/>
    <p:sldLayoutId id="2147485782" r:id="rId9"/>
    <p:sldLayoutId id="2147485783" r:id="rId10"/>
    <p:sldLayoutId id="2147485784" r:id="rId11"/>
    <p:sldLayoutId id="2147485785" r:id="rId12"/>
    <p:sldLayoutId id="2147485786" r:id="rId13"/>
    <p:sldLayoutId id="2147485787" r:id="rId14"/>
    <p:sldLayoutId id="2147485788" r:id="rId15"/>
    <p:sldLayoutId id="2147485789" r:id="rId16"/>
  </p:sldLayoutIdLst>
  <p:transition spd="slow">
    <p:wedge/>
  </p:transition>
  <p:txStyles>
    <p:titleStyle>
      <a:lvl1pPr algn="l" defTabSz="559201" rtl="0" eaLnBrk="1" latinLnBrk="0" hangingPunct="1">
        <a:spcBef>
          <a:spcPct val="0"/>
        </a:spcBef>
        <a:buNone/>
        <a:defRPr sz="4403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9401" indent="-4194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Font typeface="Wingdings 3" charset="2"/>
        <a:buChar char=""/>
        <a:defRPr sz="220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08702" indent="-3495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Font typeface="Wingdings 3" charset="2"/>
        <a:buChar char=""/>
        <a:defRPr sz="19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98003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Font typeface="Wingdings 3" charset="2"/>
        <a:buChar char="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57205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Font typeface="Wingdings 3" charset="2"/>
        <a:buChar char=""/>
        <a:defRPr sz="14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516406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Font typeface="Wingdings 3" charset="2"/>
        <a:buChar char=""/>
        <a:defRPr sz="14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75607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Font typeface="Wingdings 3" charset="2"/>
        <a:buChar char=""/>
        <a:defRPr sz="14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634809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Font typeface="Wingdings 3" charset="2"/>
        <a:buChar char=""/>
        <a:defRPr sz="14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94010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Font typeface="Wingdings 3" charset="2"/>
        <a:buChar char=""/>
        <a:defRPr sz="14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753211" indent="-279601" algn="l" defTabSz="559201" rtl="0" eaLnBrk="1" latinLnBrk="0" hangingPunct="1">
        <a:spcBef>
          <a:spcPts val="1223"/>
        </a:spcBef>
        <a:spcAft>
          <a:spcPts val="0"/>
        </a:spcAft>
        <a:buClr>
          <a:schemeClr val="accent1"/>
        </a:buClr>
        <a:buFont typeface="Wingdings 3" charset="2"/>
        <a:buChar char=""/>
        <a:defRPr sz="146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6AD1116-028B-A652-420E-981E2492B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96" y="446603"/>
            <a:ext cx="9646147" cy="1621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EF8B06-675A-18A2-5D85-88CA9C6C4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96" y="2233010"/>
            <a:ext cx="9646147" cy="5322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B604649-1810-AA9E-57AE-7590453BF9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8896" y="7774758"/>
            <a:ext cx="2516386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EA8439-8B98-0947-65FC-D48231DAA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04680" y="7774758"/>
            <a:ext cx="3774579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5A3029-6FBB-21C7-AB9B-3E4F9A62A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8656" y="7774758"/>
            <a:ext cx="2516386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53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00" r:id="rId1"/>
    <p:sldLayoutId id="2147485901" r:id="rId2"/>
    <p:sldLayoutId id="2147485902" r:id="rId3"/>
    <p:sldLayoutId id="2147485903" r:id="rId4"/>
    <p:sldLayoutId id="2147485904" r:id="rId5"/>
    <p:sldLayoutId id="2147485905" r:id="rId6"/>
    <p:sldLayoutId id="2147485906" r:id="rId7"/>
    <p:sldLayoutId id="2147485907" r:id="rId8"/>
    <p:sldLayoutId id="2147485908" r:id="rId9"/>
    <p:sldLayoutId id="2147485909" r:id="rId10"/>
    <p:sldLayoutId id="2147485910" r:id="rId11"/>
  </p:sldLayoutIdLst>
  <p:transition spd="slow">
    <p:wedge/>
  </p:transition>
  <p:txStyles>
    <p:titleStyle>
      <a:lvl1pPr algn="l" defTabSz="838779" rtl="0" eaLnBrk="1" latinLnBrk="0" hangingPunct="1">
        <a:lnSpc>
          <a:spcPct val="90000"/>
        </a:lnSpc>
        <a:spcBef>
          <a:spcPct val="0"/>
        </a:spcBef>
        <a:buNone/>
        <a:defRPr sz="403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9695" indent="-209695" algn="l" defTabSz="838779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1pPr>
      <a:lvl2pPr marL="629084" indent="-209695" algn="l" defTabSz="838779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048474" indent="-209695" algn="l" defTabSz="838779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3pPr>
      <a:lvl4pPr marL="1467863" indent="-209695" algn="l" defTabSz="838779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4pPr>
      <a:lvl5pPr marL="1887253" indent="-209695" algn="l" defTabSz="838779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5pPr>
      <a:lvl6pPr marL="2306643" indent="-209695" algn="l" defTabSz="838779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6pPr>
      <a:lvl7pPr marL="2726032" indent="-209695" algn="l" defTabSz="838779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7pPr>
      <a:lvl8pPr marL="3145422" indent="-209695" algn="l" defTabSz="838779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8pPr>
      <a:lvl9pPr marL="3564811" indent="-209695" algn="l" defTabSz="838779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8779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1pPr>
      <a:lvl2pPr marL="419390" algn="l" defTabSz="838779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2pPr>
      <a:lvl3pPr marL="838779" algn="l" defTabSz="838779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3pPr>
      <a:lvl4pPr marL="1258169" algn="l" defTabSz="838779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4pPr>
      <a:lvl5pPr marL="1677558" algn="l" defTabSz="838779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5pPr>
      <a:lvl6pPr marL="2096948" algn="l" defTabSz="838779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6pPr>
      <a:lvl7pPr marL="2516337" algn="l" defTabSz="838779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7pPr>
      <a:lvl8pPr marL="2935727" algn="l" defTabSz="838779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8pPr>
      <a:lvl9pPr marL="3355116" algn="l" defTabSz="838779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3679" y="223690"/>
            <a:ext cx="10736580" cy="794097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8494" y="745631"/>
            <a:ext cx="9058990" cy="1659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8496" y="2516505"/>
            <a:ext cx="9056559" cy="493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8490" y="7612666"/>
            <a:ext cx="2136502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3">
                <a:solidFill>
                  <a:schemeClr val="accent1"/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22624" y="7612666"/>
            <a:ext cx="4327698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3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145" y="7612666"/>
            <a:ext cx="1565143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3">
                <a:solidFill>
                  <a:schemeClr val="accent1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843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12" r:id="rId1"/>
    <p:sldLayoutId id="2147485913" r:id="rId2"/>
    <p:sldLayoutId id="2147485914" r:id="rId3"/>
    <p:sldLayoutId id="2147485915" r:id="rId4"/>
    <p:sldLayoutId id="2147485916" r:id="rId5"/>
    <p:sldLayoutId id="2147485917" r:id="rId6"/>
    <p:sldLayoutId id="2147485918" r:id="rId7"/>
    <p:sldLayoutId id="2147485919" r:id="rId8"/>
    <p:sldLayoutId id="2147485920" r:id="rId9"/>
    <p:sldLayoutId id="2147485921" r:id="rId10"/>
    <p:sldLayoutId id="2147485922" r:id="rId11"/>
  </p:sldLayoutIdLst>
  <p:transition spd="slow">
    <p:wedge/>
  </p:transition>
  <p:txStyles>
    <p:titleStyle>
      <a:lvl1pPr algn="l" defTabSz="838802" rtl="0" eaLnBrk="1" latinLnBrk="0" hangingPunct="1">
        <a:lnSpc>
          <a:spcPct val="90000"/>
        </a:lnSpc>
        <a:spcBef>
          <a:spcPct val="0"/>
        </a:spcBef>
        <a:buNone/>
        <a:defRPr sz="4892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09700" indent="-167760" algn="l" defTabSz="838802" rtl="0" eaLnBrk="1" latinLnBrk="0" hangingPunct="1">
        <a:lnSpc>
          <a:spcPct val="90000"/>
        </a:lnSpc>
        <a:spcBef>
          <a:spcPts val="1223"/>
        </a:spcBef>
        <a:buClr>
          <a:schemeClr val="accent1"/>
        </a:buClr>
        <a:buSzPct val="80000"/>
        <a:buFont typeface="Corbel" pitchFamily="34" charset="0"/>
        <a:buChar char="•"/>
        <a:defRPr sz="2446" kern="1200">
          <a:solidFill>
            <a:schemeClr val="accent1"/>
          </a:solidFill>
          <a:latin typeface="+mn-lt"/>
          <a:ea typeface="+mn-ea"/>
          <a:cs typeface="+mn-cs"/>
        </a:defRPr>
      </a:lvl1pPr>
      <a:lvl2pPr marL="419401" indent="-167760" algn="l" defTabSz="838802" rtl="0" eaLnBrk="1" latinLnBrk="0" hangingPunct="1">
        <a:lnSpc>
          <a:spcPct val="90000"/>
        </a:lnSpc>
        <a:spcBef>
          <a:spcPts val="183"/>
        </a:spcBef>
        <a:spcAft>
          <a:spcPts val="367"/>
        </a:spcAft>
        <a:buClr>
          <a:schemeClr val="accent1"/>
        </a:buClr>
        <a:buSzPct val="80000"/>
        <a:buFont typeface="Corbel" pitchFamily="34" charset="0"/>
        <a:buChar char="•"/>
        <a:defRPr sz="2202" kern="1200">
          <a:solidFill>
            <a:schemeClr val="accent1"/>
          </a:solidFill>
          <a:latin typeface="+mn-lt"/>
          <a:ea typeface="+mn-ea"/>
          <a:cs typeface="+mn-cs"/>
        </a:defRPr>
      </a:lvl2pPr>
      <a:lvl3pPr marL="671042" indent="-167760" algn="l" defTabSz="838802" rtl="0" eaLnBrk="1" latinLnBrk="0" hangingPunct="1">
        <a:lnSpc>
          <a:spcPct val="90000"/>
        </a:lnSpc>
        <a:spcBef>
          <a:spcPts val="183"/>
        </a:spcBef>
        <a:spcAft>
          <a:spcPts val="367"/>
        </a:spcAft>
        <a:buClr>
          <a:schemeClr val="accent1"/>
        </a:buClr>
        <a:buSzPct val="80000"/>
        <a:buFont typeface="Corbel" pitchFamily="34" charset="0"/>
        <a:buChar char="•"/>
        <a:defRPr sz="1957" kern="1200">
          <a:solidFill>
            <a:schemeClr val="accent1"/>
          </a:solidFill>
          <a:latin typeface="+mn-lt"/>
          <a:ea typeface="+mn-ea"/>
          <a:cs typeface="+mn-cs"/>
        </a:defRPr>
      </a:lvl3pPr>
      <a:lvl4pPr marL="922682" indent="-167760" algn="l" defTabSz="838802" rtl="0" eaLnBrk="1" latinLnBrk="0" hangingPunct="1">
        <a:lnSpc>
          <a:spcPct val="90000"/>
        </a:lnSpc>
        <a:spcBef>
          <a:spcPts val="183"/>
        </a:spcBef>
        <a:spcAft>
          <a:spcPts val="367"/>
        </a:spcAft>
        <a:buClr>
          <a:schemeClr val="accent1"/>
        </a:buClr>
        <a:buSzPct val="80000"/>
        <a:buFont typeface="Corbel" pitchFamily="34" charset="0"/>
        <a:buChar char="•"/>
        <a:defRPr sz="1712" kern="1200">
          <a:solidFill>
            <a:schemeClr val="accent1"/>
          </a:solidFill>
          <a:latin typeface="+mn-lt"/>
          <a:ea typeface="+mn-ea"/>
          <a:cs typeface="+mn-cs"/>
        </a:defRPr>
      </a:lvl4pPr>
      <a:lvl5pPr marL="1125399" indent="-167760" algn="l" defTabSz="838802" rtl="0" eaLnBrk="1" latinLnBrk="0" hangingPunct="1">
        <a:lnSpc>
          <a:spcPct val="90000"/>
        </a:lnSpc>
        <a:spcBef>
          <a:spcPts val="183"/>
        </a:spcBef>
        <a:spcAft>
          <a:spcPts val="367"/>
        </a:spcAft>
        <a:buClr>
          <a:schemeClr val="accent1"/>
        </a:buClr>
        <a:buSzPct val="80000"/>
        <a:buFont typeface="Corbel" pitchFamily="34" charset="0"/>
        <a:buChar char="•"/>
        <a:defRPr sz="1712" kern="1200">
          <a:solidFill>
            <a:schemeClr val="accent1"/>
          </a:solidFill>
          <a:latin typeface="+mn-lt"/>
          <a:ea typeface="+mn-ea"/>
          <a:cs typeface="+mn-cs"/>
        </a:defRPr>
      </a:lvl5pPr>
      <a:lvl6pPr marL="1345410" indent="-209700" algn="l" defTabSz="838802" rtl="0" eaLnBrk="1" latinLnBrk="0" hangingPunct="1">
        <a:lnSpc>
          <a:spcPct val="90000"/>
        </a:lnSpc>
        <a:spcBef>
          <a:spcPts val="183"/>
        </a:spcBef>
        <a:spcAft>
          <a:spcPts val="367"/>
        </a:spcAft>
        <a:buClr>
          <a:schemeClr val="accent1"/>
        </a:buClr>
        <a:buSzPct val="80000"/>
        <a:buFont typeface="Corbel" pitchFamily="34" charset="0"/>
        <a:buChar char="•"/>
        <a:defRPr sz="1712" kern="1200">
          <a:solidFill>
            <a:schemeClr val="accent1"/>
          </a:solidFill>
          <a:latin typeface="+mn-lt"/>
          <a:ea typeface="+mn-ea"/>
          <a:cs typeface="+mn-cs"/>
        </a:defRPr>
      </a:lvl6pPr>
      <a:lvl7pPr marL="1590030" indent="-209700" algn="l" defTabSz="838802" rtl="0" eaLnBrk="1" latinLnBrk="0" hangingPunct="1">
        <a:lnSpc>
          <a:spcPct val="90000"/>
        </a:lnSpc>
        <a:spcBef>
          <a:spcPts val="183"/>
        </a:spcBef>
        <a:spcAft>
          <a:spcPts val="367"/>
        </a:spcAft>
        <a:buClr>
          <a:schemeClr val="accent1"/>
        </a:buClr>
        <a:buSzPct val="80000"/>
        <a:buFont typeface="Corbel" pitchFamily="34" charset="0"/>
        <a:buChar char="•"/>
        <a:defRPr sz="1712" kern="1200">
          <a:solidFill>
            <a:schemeClr val="accent1"/>
          </a:solidFill>
          <a:latin typeface="+mn-lt"/>
          <a:ea typeface="+mn-ea"/>
          <a:cs typeface="+mn-cs"/>
        </a:defRPr>
      </a:lvl7pPr>
      <a:lvl8pPr marL="1834650" indent="-209700" algn="l" defTabSz="838802" rtl="0" eaLnBrk="1" latinLnBrk="0" hangingPunct="1">
        <a:lnSpc>
          <a:spcPct val="90000"/>
        </a:lnSpc>
        <a:spcBef>
          <a:spcPts val="183"/>
        </a:spcBef>
        <a:spcAft>
          <a:spcPts val="367"/>
        </a:spcAft>
        <a:buClr>
          <a:schemeClr val="accent1"/>
        </a:buClr>
        <a:buSzPct val="80000"/>
        <a:buFont typeface="Corbel" pitchFamily="34" charset="0"/>
        <a:buChar char="•"/>
        <a:defRPr sz="1712" kern="1200">
          <a:solidFill>
            <a:schemeClr val="accent1"/>
          </a:solidFill>
          <a:latin typeface="+mn-lt"/>
          <a:ea typeface="+mn-ea"/>
          <a:cs typeface="+mn-cs"/>
        </a:defRPr>
      </a:lvl8pPr>
      <a:lvl9pPr marL="2079270" indent="-209700" algn="l" defTabSz="838802" rtl="0" eaLnBrk="1" latinLnBrk="0" hangingPunct="1">
        <a:lnSpc>
          <a:spcPct val="90000"/>
        </a:lnSpc>
        <a:spcBef>
          <a:spcPts val="183"/>
        </a:spcBef>
        <a:spcAft>
          <a:spcPts val="367"/>
        </a:spcAft>
        <a:buClr>
          <a:schemeClr val="accent1"/>
        </a:buClr>
        <a:buSzPct val="80000"/>
        <a:buFont typeface="Corbel" pitchFamily="34" charset="0"/>
        <a:buChar char="•"/>
        <a:defRPr sz="1712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1pPr>
      <a:lvl2pPr marL="419401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2pPr>
      <a:lvl3pPr marL="838802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3pPr>
      <a:lvl4pPr marL="1258203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4pPr>
      <a:lvl5pPr marL="1677604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5pPr>
      <a:lvl6pPr marL="2097005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6pPr>
      <a:lvl7pPr marL="2516406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7pPr>
      <a:lvl8pPr marL="2935807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8pPr>
      <a:lvl9pPr marL="3355208" algn="l" defTabSz="838802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1183938" cy="83883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39413" y="1119593"/>
            <a:ext cx="8315466" cy="15948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9412" y="3045804"/>
            <a:ext cx="8315468" cy="42137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4782" y="7290615"/>
            <a:ext cx="1404454" cy="341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9413" y="7290615"/>
            <a:ext cx="6243469" cy="341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1136" y="7290615"/>
            <a:ext cx="483744" cy="3417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3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437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24" r:id="rId1"/>
    <p:sldLayoutId id="2147485925" r:id="rId2"/>
    <p:sldLayoutId id="2147485926" r:id="rId3"/>
    <p:sldLayoutId id="2147485927" r:id="rId4"/>
    <p:sldLayoutId id="2147485928" r:id="rId5"/>
    <p:sldLayoutId id="2147485929" r:id="rId6"/>
    <p:sldLayoutId id="2147485930" r:id="rId7"/>
    <p:sldLayoutId id="2147485931" r:id="rId8"/>
    <p:sldLayoutId id="2147485932" r:id="rId9"/>
    <p:sldLayoutId id="2147485933" r:id="rId10"/>
    <p:sldLayoutId id="2147485934" r:id="rId11"/>
    <p:sldLayoutId id="2147485935" r:id="rId12"/>
    <p:sldLayoutId id="2147485936" r:id="rId13"/>
    <p:sldLayoutId id="2147485937" r:id="rId14"/>
    <p:sldLayoutId id="2147485938" r:id="rId15"/>
    <p:sldLayoutId id="2147485939" r:id="rId16"/>
    <p:sldLayoutId id="2147485940" r:id="rId17"/>
  </p:sldLayoutIdLst>
  <p:transition spd="slow">
    <p:wedge/>
  </p:transition>
  <p:txStyles>
    <p:titleStyle>
      <a:lvl1pPr algn="ctr" defTabSz="559201" rtl="0" eaLnBrk="1" latinLnBrk="0" hangingPunct="1">
        <a:spcBef>
          <a:spcPct val="0"/>
        </a:spcBef>
        <a:buNone/>
        <a:defRPr sz="4892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9501" indent="-3495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1"/>
        </a:buClr>
        <a:buSzPct val="115000"/>
        <a:buFont typeface="Arial"/>
        <a:buChar char="•"/>
        <a:defRPr sz="2935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908702" indent="-3495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1"/>
        </a:buClr>
        <a:buSzPct val="115000"/>
        <a:buFont typeface="Arial"/>
        <a:buChar char="•"/>
        <a:defRPr sz="2446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67903" indent="-3495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1"/>
        </a:buClr>
        <a:buSzPct val="115000"/>
        <a:buFont typeface="Arial"/>
        <a:buChar char="•"/>
        <a:defRPr sz="220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87304" indent="-209700" algn="l" defTabSz="559201" rtl="0" eaLnBrk="1" latinLnBrk="0" hangingPunct="1">
        <a:spcBef>
          <a:spcPct val="20000"/>
        </a:spcBef>
        <a:spcAft>
          <a:spcPts val="734"/>
        </a:spcAft>
        <a:buClr>
          <a:schemeClr val="accent1"/>
        </a:buClr>
        <a:buSzPct val="115000"/>
        <a:buFont typeface="Arial"/>
        <a:buChar char="•"/>
        <a:defRPr sz="1957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46506" indent="-209700" algn="l" defTabSz="559201" rtl="0" eaLnBrk="1" latinLnBrk="0" hangingPunct="1">
        <a:spcBef>
          <a:spcPct val="20000"/>
        </a:spcBef>
        <a:spcAft>
          <a:spcPts val="734"/>
        </a:spcAft>
        <a:buClr>
          <a:schemeClr val="accent1"/>
        </a:buClr>
        <a:buSzPct val="115000"/>
        <a:buFont typeface="Arial"/>
        <a:buChar char="•"/>
        <a:defRPr sz="171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75607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1"/>
        </a:buClr>
        <a:buSzPct val="115000"/>
        <a:buFont typeface="Arial"/>
        <a:buChar char="•"/>
        <a:defRPr sz="171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634809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1"/>
        </a:buClr>
        <a:buSzPct val="115000"/>
        <a:buFont typeface="Arial"/>
        <a:buChar char="•"/>
        <a:defRPr sz="171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94010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1"/>
        </a:buClr>
        <a:buSzPct val="115000"/>
        <a:buFont typeface="Arial"/>
        <a:buChar char="•"/>
        <a:defRPr sz="171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753211" indent="-279601" algn="l" defTabSz="559201" rtl="0" eaLnBrk="1" latinLnBrk="0" hangingPunct="1">
        <a:spcBef>
          <a:spcPct val="20000"/>
        </a:spcBef>
        <a:spcAft>
          <a:spcPts val="734"/>
        </a:spcAft>
        <a:buClr>
          <a:schemeClr val="accent1"/>
        </a:buClr>
        <a:buSzPct val="115000"/>
        <a:buFont typeface="Arial"/>
        <a:buChar char="•"/>
        <a:defRPr sz="171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559201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7704774" y="2050486"/>
            <a:ext cx="3448381" cy="344854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6959179" y="-559224"/>
            <a:ext cx="1957189" cy="195728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7704775" y="7456311"/>
            <a:ext cx="1211593" cy="121165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88341" y="3262136"/>
            <a:ext cx="5125972" cy="5126214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1027137" y="3541748"/>
            <a:ext cx="2889184" cy="2889321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9473622" y="0"/>
            <a:ext cx="838795" cy="13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2844" y="553741"/>
            <a:ext cx="8629367" cy="17130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2352" y="2511032"/>
            <a:ext cx="8208959" cy="513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9167021" y="2236865"/>
            <a:ext cx="1211649" cy="27967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4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7623821" y="3991593"/>
            <a:ext cx="4721101" cy="2796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4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9499047" y="361730"/>
            <a:ext cx="769095" cy="9389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426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83774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42" r:id="rId1"/>
    <p:sldLayoutId id="2147485943" r:id="rId2"/>
    <p:sldLayoutId id="2147485944" r:id="rId3"/>
    <p:sldLayoutId id="2147485945" r:id="rId4"/>
    <p:sldLayoutId id="2147485946" r:id="rId5"/>
    <p:sldLayoutId id="2147485947" r:id="rId6"/>
    <p:sldLayoutId id="2147485948" r:id="rId7"/>
    <p:sldLayoutId id="2147485949" r:id="rId8"/>
    <p:sldLayoutId id="2147485950" r:id="rId9"/>
    <p:sldLayoutId id="2147485951" r:id="rId10"/>
    <p:sldLayoutId id="2147485952" r:id="rId11"/>
    <p:sldLayoutId id="2147485953" r:id="rId12"/>
    <p:sldLayoutId id="2147485954" r:id="rId13"/>
    <p:sldLayoutId id="2147485955" r:id="rId14"/>
    <p:sldLayoutId id="2147485956" r:id="rId15"/>
    <p:sldLayoutId id="2147485957" r:id="rId16"/>
    <p:sldLayoutId id="2147485958" r:id="rId17"/>
  </p:sldLayoutIdLst>
  <p:transition spd="slow">
    <p:wedge/>
  </p:transition>
  <p:txStyles>
    <p:titleStyle>
      <a:lvl1pPr algn="l" defTabSz="559210" rtl="0" eaLnBrk="1" latinLnBrk="0" hangingPunct="1">
        <a:spcBef>
          <a:spcPct val="0"/>
        </a:spcBef>
        <a:buNone/>
        <a:defRPr sz="5137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9408" indent="-419408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46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908717" indent="-349507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202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98028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57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57238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516448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75659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634869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94080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753289" indent="-279606" algn="l" defTabSz="559210" rtl="0" eaLnBrk="1" latinLnBrk="0" hangingPunct="1">
        <a:spcBef>
          <a:spcPts val="1223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12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10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21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31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43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53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64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74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85" algn="l" defTabSz="559210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829127"/>
            <a:ext cx="11183939" cy="5592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747806"/>
            <a:ext cx="11183939" cy="807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6554" y="350560"/>
            <a:ext cx="9226749" cy="1774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554" y="2257606"/>
            <a:ext cx="9226750" cy="49211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6556" y="7901276"/>
            <a:ext cx="2267858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1">
                <a:solidFill>
                  <a:srgbClr val="FFFFFF"/>
                </a:solidFill>
              </a:defRPr>
            </a:lvl1pPr>
          </a:lstStyle>
          <a:p>
            <a:fld id="{697DFCC7-3D5F-485E-A3EB-A70A8FAFFD48}" type="datetimeFigureOut">
              <a:rPr lang="en-IN" smtClean="0"/>
              <a:pPr/>
              <a:t>03-03-2023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1404" y="7901276"/>
            <a:ext cx="4424044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1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867" y="7901276"/>
            <a:ext cx="1203544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4">
                <a:solidFill>
                  <a:srgbClr val="FFFFFF"/>
                </a:solidFill>
              </a:defRPr>
            </a:lvl1pPr>
          </a:lstStyle>
          <a:p>
            <a:fld id="{C26A048A-D559-429B-9CBA-B1B6FDA37A53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4848" y="2125642"/>
            <a:ext cx="9142869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3474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60" r:id="rId1"/>
    <p:sldLayoutId id="2147485961" r:id="rId2"/>
    <p:sldLayoutId id="2147485962" r:id="rId3"/>
    <p:sldLayoutId id="2147485963" r:id="rId4"/>
    <p:sldLayoutId id="2147485964" r:id="rId5"/>
    <p:sldLayoutId id="2147485965" r:id="rId6"/>
    <p:sldLayoutId id="2147485966" r:id="rId7"/>
    <p:sldLayoutId id="2147485967" r:id="rId8"/>
    <p:sldLayoutId id="2147485968" r:id="rId9"/>
    <p:sldLayoutId id="2147485969" r:id="rId10"/>
    <p:sldLayoutId id="2147485970" r:id="rId11"/>
  </p:sldLayoutIdLst>
  <p:transition spd="slow">
    <p:wedge/>
  </p:transition>
  <p:txStyles>
    <p:titleStyle>
      <a:lvl1pPr algn="l" defTabSz="1118403" rtl="0" eaLnBrk="1" latinLnBrk="0" hangingPunct="1">
        <a:lnSpc>
          <a:spcPct val="85000"/>
        </a:lnSpc>
        <a:spcBef>
          <a:spcPct val="0"/>
        </a:spcBef>
        <a:buNone/>
        <a:defRPr sz="5871" kern="1200" spc="-6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11840" indent="-111840" algn="l" defTabSz="1118403" rtl="0" eaLnBrk="1" latinLnBrk="0" hangingPunct="1">
        <a:lnSpc>
          <a:spcPct val="90000"/>
        </a:lnSpc>
        <a:spcBef>
          <a:spcPts val="1468"/>
        </a:spcBef>
        <a:spcAft>
          <a:spcPts val="24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4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9729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1"/>
        </a:buClr>
        <a:buFont typeface="Calibri" pitchFamily="34" charset="0"/>
        <a:buChar char="◦"/>
        <a:defRPr sz="220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93410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1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7090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1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0771" indent="-22368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1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45410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1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90030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1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4650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1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79270" indent="-279601" algn="l" defTabSz="1118403" rtl="0" eaLnBrk="1" latinLnBrk="0" hangingPunct="1">
        <a:lnSpc>
          <a:spcPct val="90000"/>
        </a:lnSpc>
        <a:spcBef>
          <a:spcPts val="245"/>
        </a:spcBef>
        <a:spcAft>
          <a:spcPts val="489"/>
        </a:spcAft>
        <a:buClr>
          <a:schemeClr val="accent1"/>
        </a:buClr>
        <a:buFont typeface="Calibri" pitchFamily="34" charset="0"/>
        <a:buChar char="◦"/>
        <a:defRPr sz="171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5920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2pPr>
      <a:lvl3pPr marL="1118403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3pPr>
      <a:lvl4pPr marL="1677604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4pPr>
      <a:lvl5pPr marL="2236805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5pPr>
      <a:lvl6pPr marL="2796007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6pPr>
      <a:lvl7pPr marL="3355208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7pPr>
      <a:lvl8pPr marL="3914409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8pPr>
      <a:lvl9pPr marL="4473611" algn="l" defTabSz="1118403" rtl="0" eaLnBrk="1" latinLnBrk="0" hangingPunct="1">
        <a:defRPr sz="22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poqua/252516725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8.xml"/><Relationship Id="rId4" Type="http://schemas.openxmlformats.org/officeDocument/2006/relationships/hyperlink" Target="https://creativecommons.org/licenses/by-sa/3.0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E415D19-B62E-303C-0E5D-F88D086C6919}"/>
              </a:ext>
            </a:extLst>
          </p:cNvPr>
          <p:cNvSpPr/>
          <p:nvPr/>
        </p:nvSpPr>
        <p:spPr>
          <a:xfrm>
            <a:off x="1081786" y="1439165"/>
            <a:ext cx="9053623" cy="9232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1" rIns="91440" bIns="45721">
            <a:spAutoFit/>
            <a:scene3d>
              <a:camera prst="orthographicFront"/>
              <a:lightRig rig="threePt" dir="t"/>
            </a:scene3d>
            <a:sp3d>
              <a:bevelB w="69850" h="69850" prst="divot"/>
            </a:sp3d>
          </a:bodyPr>
          <a:lstStyle/>
          <a:p>
            <a:pPr algn="ctr"/>
            <a:r>
              <a:rPr lang="en-US" sz="5399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itchFamily="34" charset="0"/>
              </a:rPr>
              <a:t>Full Depth </a:t>
            </a:r>
            <a:r>
              <a:rPr lang="en-US" sz="5399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itchFamily="34" charset="0"/>
              </a:rPr>
              <a:t>Reclaimation</a:t>
            </a:r>
            <a:endParaRPr lang="en-US" sz="5399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6856" y="2926080"/>
            <a:ext cx="6048131" cy="523220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Bell MT" pitchFamily="18" charset="0"/>
              </a:rPr>
              <a:t>Ranjeet</a:t>
            </a:r>
            <a:r>
              <a:rPr lang="en-US" sz="2800" dirty="0" smtClean="0">
                <a:latin typeface="Bell MT" pitchFamily="18" charset="0"/>
              </a:rPr>
              <a:t> Singh, </a:t>
            </a:r>
            <a:r>
              <a:rPr lang="en-US" sz="2800" dirty="0" err="1" smtClean="0">
                <a:latin typeface="Bell MT" pitchFamily="18" charset="0"/>
              </a:rPr>
              <a:t>Btech</a:t>
            </a:r>
            <a:r>
              <a:rPr lang="en-US" sz="2800" dirty="0" smtClean="0">
                <a:latin typeface="Bell MT" pitchFamily="18" charset="0"/>
              </a:rPr>
              <a:t> Civil Engineering </a:t>
            </a:r>
            <a:endParaRPr lang="en-US" sz="2800" dirty="0">
              <a:latin typeface="Bell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5457070"/>
      </p:ext>
    </p:extLst>
  </p:cSld>
  <p:clrMapOvr>
    <a:masterClrMapping/>
  </p:clrMapOvr>
  <p:transition spd="slow" advClick="0" advTm="5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76429-C1DD-49C3-8ABD-3EEC805C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839" y="218457"/>
            <a:ext cx="7408271" cy="1615535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3. Compactors:</a:t>
            </a:r>
            <a:b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endParaRPr lang="en-IN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2E3E6B-6B2A-DFA0-E786-28099053F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7835" y="1833994"/>
            <a:ext cx="8926839" cy="4746761"/>
          </a:xfrm>
        </p:spPr>
        <p:txBody>
          <a:bodyPr>
            <a:normAutofit/>
          </a:bodyPr>
          <a:lstStyle/>
          <a:p>
            <a:r>
              <a:rPr lang="en-US" sz="3691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Vibratory Pad Foot</a:t>
            </a:r>
          </a:p>
          <a:p>
            <a:r>
              <a:rPr lang="en-US" sz="3691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Pneumatic</a:t>
            </a:r>
          </a:p>
          <a:p>
            <a:r>
              <a:rPr lang="en-US" sz="3691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Vibratory or static smooth drum</a:t>
            </a:r>
            <a:endParaRPr lang="en-IN" sz="3691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3018972"/>
      </p:ext>
    </p:extLst>
  </p:cSld>
  <p:clrMapOvr>
    <a:masterClrMapping/>
  </p:clrMapOvr>
  <p:transition spd="slow"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4F8735-7EFB-8165-66C6-280CBF5A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67" y="47716"/>
            <a:ext cx="8766469" cy="1605358"/>
          </a:xfrm>
        </p:spPr>
        <p:txBody>
          <a:bodyPr>
            <a:normAutofit/>
          </a:bodyPr>
          <a:lstStyle/>
          <a:p>
            <a:r>
              <a:rPr lang="en-US" sz="4614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i. Vibratory Pad Foot</a:t>
            </a:r>
            <a:endParaRPr lang="en-IN" sz="4614" b="1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85BE648-D0F4-426D-2DED-DF7CF04F2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32" y="1426417"/>
            <a:ext cx="9701476" cy="2901338"/>
          </a:xfrm>
        </p:spPr>
        <p:txBody>
          <a:bodyPr>
            <a:normAutofit/>
          </a:bodyPr>
          <a:lstStyle/>
          <a:p>
            <a:r>
              <a:rPr lang="en-US" dirty="0"/>
              <a:t>A Vibratory roller is a compactor having a drum used to densify soil, asphalt or other materials through the application of combined static and dynamic forces to increase the load-bearing capacity of the surface. </a:t>
            </a:r>
          </a:p>
          <a:p>
            <a:r>
              <a:rPr lang="en-US" dirty="0"/>
              <a:t>Vibratory rollers can fully cover the area underneath the wheel.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62EA6B-8DE6-DB7E-62F9-1E3034A7B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18426" y="4114165"/>
            <a:ext cx="6827351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7956387"/>
      </p:ext>
    </p:extLst>
  </p:cSld>
  <p:clrMapOvr>
    <a:masterClrMapping/>
  </p:clrMapOvr>
  <p:transition spd="slow"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0590D6-5407-82BE-8C05-6DC70CE6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740" y="230009"/>
            <a:ext cx="8766469" cy="1605358"/>
          </a:xfrm>
        </p:spPr>
        <p:txBody>
          <a:bodyPr/>
          <a:lstStyle/>
          <a:p>
            <a:r>
              <a:rPr lang="en-US" b="1" dirty="0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ii. Pneumatic 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BC43AD-5432-4E25-EFE3-21173C26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93" y="1456563"/>
            <a:ext cx="9549151" cy="4114581"/>
          </a:xfrm>
        </p:spPr>
        <p:txBody>
          <a:bodyPr/>
          <a:lstStyle/>
          <a:p>
            <a:pPr algn="ctr"/>
            <a:r>
              <a:rPr lang="en-US" b="0" i="0" dirty="0">
                <a:effectLst/>
                <a:latin typeface="arial" panose="020B0604020202020204" pitchFamily="34" charset="0"/>
              </a:rPr>
              <a:t>The pneumatic tire roller is </a:t>
            </a:r>
            <a:r>
              <a:rPr lang="en-US" b="1" i="0" dirty="0">
                <a:effectLst/>
                <a:latin typeface="arial" panose="020B0604020202020204" pitchFamily="34" charset="0"/>
              </a:rPr>
              <a:t>a self-propelled compaction device that uses pneumatic tires to compact the underlying HMA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0EBE75C-D9BB-C425-503B-EFE175CC8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58275" y="3289174"/>
            <a:ext cx="6050233" cy="4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8089162"/>
      </p:ext>
    </p:extLst>
  </p:cSld>
  <p:clrMapOvr>
    <a:masterClrMapping/>
  </p:clrMapOvr>
  <p:transition spd="slow">
    <p:wedg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79A625-9810-36BD-C36A-A83486CC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614" y="860301"/>
            <a:ext cx="8437789" cy="11681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iii. Vibratory or Static Drum: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40CFE4-C0B3-4D13-C87D-82206D5C9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81" y="2028436"/>
            <a:ext cx="9756775" cy="4746761"/>
          </a:xfrm>
        </p:spPr>
        <p:txBody>
          <a:bodyPr/>
          <a:lstStyle/>
          <a:p>
            <a:pPr algn="ctr"/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Static rollers lack a hydraulic system and vibratory-inducing mechanisms, where they instead gain their compacting capability from raw weight and the practice of oscillation, with the use of </a:t>
            </a:r>
            <a:r>
              <a:rPr lang="en-US" b="0" i="0" dirty="0" err="1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hexpad</a:t>
            </a:r>
            <a:r>
              <a:rPr lang="en-US" b="0" i="0" dirty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, sheepsfoot or tamper-type drum wheels.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E2B477-7E56-1A2D-8756-843E2F06A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5004" y="3936829"/>
            <a:ext cx="6613933" cy="34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4729698"/>
      </p:ext>
    </p:extLst>
  </p:cSld>
  <p:clrMapOvr>
    <a:masterClrMapping/>
  </p:clrMapOvr>
  <p:transition spd="slow"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69ADF6-78CF-EE3A-D2D1-FA69740D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915" y="921161"/>
            <a:ext cx="8766469" cy="1605358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4. Water Truck: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A7A4C7-1628-20E4-BB25-70E2EA65E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554" y="2272379"/>
            <a:ext cx="9539130" cy="1605358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A Water Truck is truck designed to collect and then spray water.</a:t>
            </a:r>
          </a:p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 Water trucks are used in road and other civil construction </a:t>
            </a: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to suppress dust and/or ensure that the rock or soil being worked by other machinery is at the required moisture content</a:t>
            </a:r>
            <a:r>
              <a:rPr lang="en-US" sz="24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IN" sz="2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148F4D6-6C65-013F-814E-73D7731D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496385" y="4662755"/>
            <a:ext cx="6235621" cy="2864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F6717A5-5635-93EA-8B45-6E1D4554D3EB}"/>
              </a:ext>
            </a:extLst>
          </p:cNvPr>
          <p:cNvSpPr txBox="1"/>
          <p:nvPr/>
        </p:nvSpPr>
        <p:spPr>
          <a:xfrm>
            <a:off x="1194914" y="7923198"/>
            <a:ext cx="6235621" cy="25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37">
                <a:hlinkClick r:id="rId3" tooltip="https://www.flickr.com/photos/poqua/252516725/"/>
              </a:rPr>
              <a:t>This Photo</a:t>
            </a:r>
            <a:r>
              <a:rPr lang="en-IN" sz="1037"/>
              <a:t> by Unknown Author is licensed under </a:t>
            </a:r>
            <a:r>
              <a:rPr lang="en-IN" sz="1037">
                <a:hlinkClick r:id="rId4" tooltip="https://creativecommons.org/licenses/by-sa/3.0/"/>
              </a:rPr>
              <a:t>CC BY-SA</a:t>
            </a:r>
            <a:endParaRPr lang="en-IN" sz="1037"/>
          </a:p>
        </p:txBody>
      </p:sp>
    </p:spTree>
    <p:extLst>
      <p:ext uri="{BB962C8B-B14F-4D97-AF65-F5344CB8AC3E}">
        <p14:creationId xmlns:p14="http://schemas.microsoft.com/office/powerpoint/2010/main" xmlns="" val="1971868488"/>
      </p:ext>
    </p:extLst>
  </p:cSld>
  <p:clrMapOvr>
    <a:masterClrMapping/>
  </p:clrMapOvr>
  <p:transition spd="slow"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1E3337-87DD-0A5D-CF9B-AE7DBEA6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153" y="554908"/>
            <a:ext cx="6913632" cy="7567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5. Cement Spreader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77A78-8DDB-9AF5-DE94-24EF73961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84" y="1633158"/>
            <a:ext cx="9756775" cy="4746761"/>
          </a:xfrm>
        </p:spPr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binding agent spreader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is used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spread cement for cold recycling roads and spread stabilized soil adhesives for roadbeds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These spreading vehicles can also be used to spread cement, lime powder, fly ash and other materials.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247447-6476-01B2-2173-3440A023F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1606" y="4006538"/>
            <a:ext cx="6003811" cy="34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99651097"/>
      </p:ext>
    </p:extLst>
  </p:cSld>
  <p:clrMapOvr>
    <a:masterClrMapping/>
  </p:clrMapOvr>
  <p:transition spd="slow"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C7FD04-402A-9DBA-F4F2-3108D4D8E407}"/>
              </a:ext>
            </a:extLst>
          </p:cNvPr>
          <p:cNvSpPr>
            <a:spLocks noGrp="1"/>
          </p:cNvSpPr>
          <p:nvPr>
            <p:ph type="title"/>
          </p:nvPr>
        </p:nvSpPr>
        <p:spPr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Chemicals Used:</a:t>
            </a:r>
            <a:b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58487E-AE5D-CAAB-CD03-1A9A4C1568DC}"/>
              </a:ext>
            </a:extLst>
          </p:cNvPr>
          <p:cNvSpPr>
            <a:spLocks noGrp="1"/>
          </p:cNvSpPr>
          <p:nvPr>
            <p:ph idx="1"/>
          </p:nvPr>
        </p:nvSpPr>
        <p:spPr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Portland cement, lime and Type C fly ash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have been used successfully as recycling additives.</a:t>
            </a:r>
          </a:p>
          <a:p>
            <a:pPr>
              <a:buFont typeface="Arial" pitchFamily="34" charset="0"/>
              <a:buChar char="•"/>
            </a:pP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0" i="0" dirty="0" smtClean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Cement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and lime have been used very successfully in combination with asphalt emulsions.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Solution used in this technology by machine is prepared by (</a:t>
            </a: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Terrasil+Zycobond+Water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) 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Cement bitumen emulsion mortars are prepared by cement, bitumen emulsion, water, fine aggregate, and admixtures.</a:t>
            </a:r>
          </a:p>
          <a:p>
            <a:pPr>
              <a:buFont typeface="Arial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09714089"/>
      </p:ext>
    </p:extLst>
  </p:cSld>
  <p:clrMapOvr>
    <a:masterClrMapping/>
  </p:clrMapOvr>
  <p:transition spd="slow"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BD8BFA-AF49-2FFB-FA2D-97460E11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05" y="392875"/>
            <a:ext cx="8641931" cy="1615535"/>
          </a:xfrm>
        </p:spPr>
        <p:txBody>
          <a:bodyPr/>
          <a:lstStyle/>
          <a:p>
            <a:r>
              <a:rPr lang="en-IN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Conditions for better performance: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19AF2B-219D-2337-23FF-732003F05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>
                <a:solidFill>
                  <a:schemeClr val="bg1"/>
                </a:solidFill>
              </a:rPr>
              <a:t>40-45% soil is must.</a:t>
            </a:r>
          </a:p>
          <a:p>
            <a:r>
              <a:rPr lang="en-IN" sz="2800" dirty="0">
                <a:solidFill>
                  <a:schemeClr val="bg1"/>
                </a:solidFill>
              </a:rPr>
              <a:t>55-60 % aggregate required</a:t>
            </a:r>
          </a:p>
          <a:p>
            <a:r>
              <a:rPr lang="en-IN" sz="2800" dirty="0">
                <a:solidFill>
                  <a:schemeClr val="bg1"/>
                </a:solidFill>
              </a:rPr>
              <a:t>100 ml of chemical needed per (meter)</a:t>
            </a:r>
            <a:r>
              <a:rPr lang="en-IN" sz="2800" baseline="30000" dirty="0">
                <a:solidFill>
                  <a:schemeClr val="bg1"/>
                </a:solidFill>
              </a:rPr>
              <a:t>3</a:t>
            </a:r>
          </a:p>
          <a:p>
            <a:r>
              <a:rPr lang="en-IN" sz="4000" baseline="30000" dirty="0">
                <a:solidFill>
                  <a:schemeClr val="bg1"/>
                </a:solidFill>
              </a:rPr>
              <a:t>Moisture content ( optimised + natural ) should be 9% only.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48533772"/>
      </p:ext>
    </p:extLst>
  </p:cSld>
  <p:clrMapOvr>
    <a:masterClrMapping/>
  </p:clrMapOvr>
  <p:transition spd="slow"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E4B0C9-EAC6-5438-F120-88943D35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170" y="1206701"/>
            <a:ext cx="9071598" cy="868270"/>
          </a:xfrm>
        </p:spPr>
        <p:txBody>
          <a:bodyPr/>
          <a:lstStyle/>
          <a:p>
            <a:pPr algn="ctr"/>
            <a:r>
              <a:rPr lang="en-US" b="1" dirty="0"/>
              <a:t>First Pilot Project Using FDR Technology In Uttar Pradesh: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76C0B2-2B33-2641-07FE-E099E64F5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062" y="3532333"/>
            <a:ext cx="9735819" cy="4318446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 first pilot project using FDR technology was done at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Chitrakut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Prayagraj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endParaRPr lang="en-US" sz="2307" dirty="0">
              <a:solidFill>
                <a:srgbClr val="002060"/>
              </a:solidFill>
            </a:endParaRPr>
          </a:p>
          <a:p>
            <a:r>
              <a:rPr lang="en-US" sz="2307" dirty="0">
                <a:solidFill>
                  <a:srgbClr val="002060"/>
                </a:solidFill>
              </a:rPr>
              <a:t>This project was completed by: </a:t>
            </a:r>
            <a:r>
              <a:rPr lang="en-US" sz="2307" b="1" dirty="0"/>
              <a:t>Blacklead Infratech </a:t>
            </a:r>
            <a:r>
              <a:rPr lang="en-US" sz="2307" b="1" dirty="0" err="1"/>
              <a:t>Pvt.Ltd</a:t>
            </a:r>
            <a:endParaRPr lang="en-US" sz="2307" b="1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 very special thanks to </a:t>
            </a:r>
            <a:r>
              <a:rPr lang="en-US" b="1" dirty="0"/>
              <a:t>Sr. Er. of this project Mr. Yogesh Kumar Singh </a:t>
            </a:r>
            <a:r>
              <a:rPr lang="en-US" dirty="0">
                <a:solidFill>
                  <a:srgbClr val="FF0000"/>
                </a:solidFill>
              </a:rPr>
              <a:t>who helped me at every step in gathering </a:t>
            </a:r>
            <a:r>
              <a:rPr lang="en-US" dirty="0" err="1">
                <a:solidFill>
                  <a:srgbClr val="FF0000"/>
                </a:solidFill>
              </a:rPr>
              <a:t>informarmation</a:t>
            </a:r>
            <a:r>
              <a:rPr lang="en-US" dirty="0">
                <a:solidFill>
                  <a:srgbClr val="FF0000"/>
                </a:solidFill>
              </a:rPr>
              <a:t> and completing the presentation.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8756883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8B3EA3-96B7-93B1-C766-158EFEDBE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19" y="280631"/>
            <a:ext cx="8285705" cy="1622287"/>
          </a:xfrm>
        </p:spPr>
        <p:txBody>
          <a:bodyPr>
            <a:norm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Conclusions:</a:t>
            </a:r>
            <a:b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endParaRPr lang="en-IN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3E432F0A-E38E-D424-007D-E1F195DEE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14" y="2569949"/>
            <a:ext cx="10490662" cy="4746761"/>
          </a:xfrm>
        </p:spPr>
        <p:txBody>
          <a:bodyPr>
            <a:normAutofit/>
          </a:bodyPr>
          <a:lstStyle/>
          <a:p>
            <a:r>
              <a:rPr lang="en-US" sz="2800" b="1" dirty="0"/>
              <a:t>FDR is a process whose time has come it is </a:t>
            </a:r>
            <a:r>
              <a:rPr lang="en-US" sz="2800" b="1" dirty="0" err="1" smtClean="0"/>
              <a:t>ecofriendly</a:t>
            </a:r>
            <a:r>
              <a:rPr lang="en-US" sz="2800" b="1" dirty="0" smtClean="0"/>
              <a:t>,</a:t>
            </a:r>
          </a:p>
          <a:p>
            <a:pPr>
              <a:buNone/>
            </a:pPr>
            <a:r>
              <a:rPr lang="en-US" sz="2800" b="1" dirty="0" smtClean="0"/>
              <a:t>    gives </a:t>
            </a:r>
            <a:r>
              <a:rPr lang="en-US" sz="2800" b="1" dirty="0"/>
              <a:t>enhanced performance and saves a lot money</a:t>
            </a:r>
            <a:r>
              <a:rPr lang="en-US" sz="2800" dirty="0"/>
              <a:t>.</a:t>
            </a:r>
          </a:p>
          <a:p>
            <a:r>
              <a:rPr lang="en-US" sz="2800" b="1" dirty="0"/>
              <a:t>Conserves energy: </a:t>
            </a:r>
            <a:r>
              <a:rPr lang="en-US" sz="2800" dirty="0">
                <a:solidFill>
                  <a:srgbClr val="FF0000"/>
                </a:solidFill>
              </a:rPr>
              <a:t>since it is a cold process</a:t>
            </a:r>
          </a:p>
          <a:p>
            <a:r>
              <a:rPr lang="en-US" sz="2800" b="1" dirty="0"/>
              <a:t>Conserves material: </a:t>
            </a:r>
            <a:r>
              <a:rPr lang="en-US" sz="2800" dirty="0">
                <a:solidFill>
                  <a:srgbClr val="FF0000"/>
                </a:solidFill>
              </a:rPr>
              <a:t>stones and asphalts are reused</a:t>
            </a:r>
          </a:p>
          <a:p>
            <a:r>
              <a:rPr lang="en-US" sz="2800" b="1" dirty="0"/>
              <a:t>Long term cost effective: </a:t>
            </a:r>
            <a:r>
              <a:rPr lang="en-US" sz="2800" dirty="0">
                <a:solidFill>
                  <a:srgbClr val="FF0000"/>
                </a:solidFill>
              </a:rPr>
              <a:t>the cause of pavement failure is weak bases is addressed</a:t>
            </a:r>
          </a:p>
          <a:p>
            <a:r>
              <a:rPr lang="en-US" sz="2800" b="1" u="sng" dirty="0">
                <a:solidFill>
                  <a:schemeClr val="accent1"/>
                </a:solidFill>
              </a:rPr>
              <a:t>Future maintenance costs are drastically reduced</a:t>
            </a:r>
            <a:endParaRPr lang="en-IN" sz="28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7311142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382" y="465514"/>
            <a:ext cx="2383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>
                <a:solidFill>
                  <a:srgbClr val="FF0000"/>
                </a:solidFill>
                <a:latin typeface="Algerian" pitchFamily="82" charset="0"/>
              </a:rPr>
              <a:t>ABSTRACT:</a:t>
            </a:r>
            <a:endParaRPr lang="en-US" sz="3200" u="sng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745" y="1207852"/>
            <a:ext cx="106070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Full Depth </a:t>
            </a:r>
            <a:r>
              <a:rPr lang="en-US" sz="2800" dirty="0" err="1" smtClean="0"/>
              <a:t>Reclaimation</a:t>
            </a:r>
            <a:r>
              <a:rPr lang="en-US" sz="2800" dirty="0" smtClean="0"/>
              <a:t> (FDR) is used for pavement. It is a technique in which various materials are mixed with soil to improve some properties of soil. This process is called stabilization.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In FDR, full flexible  pavement sections and predetermined portion of the underlying materials are uniformly </a:t>
            </a:r>
            <a:r>
              <a:rPr lang="en-US" sz="2800" dirty="0" err="1" smtClean="0"/>
              <a:t>pulverised</a:t>
            </a:r>
            <a:r>
              <a:rPr lang="en-US" sz="2800" dirty="0" smtClean="0"/>
              <a:t> and blended together to produce homogeneous base course.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FDR has various advantages like lowers the cost , it is eco friendly, reduces time consumption, and various additional benefits. FDR can extend the life of road for </a:t>
            </a:r>
            <a:r>
              <a:rPr lang="en-US" sz="2800" dirty="0" err="1" smtClean="0"/>
              <a:t>upto</a:t>
            </a:r>
            <a:r>
              <a:rPr lang="en-US" sz="2800" dirty="0" smtClean="0"/>
              <a:t> 25 years.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33829" y="5834742"/>
            <a:ext cx="364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rgbClr val="7030A0"/>
                </a:solidFill>
                <a:latin typeface="Arial Black" pitchFamily="34" charset="0"/>
              </a:rPr>
              <a:t>Keywords:</a:t>
            </a:r>
            <a:endParaRPr lang="en-US" sz="2400" u="sng" dirty="0">
              <a:solidFill>
                <a:srgbClr val="7030A0"/>
              </a:solidFill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519" y="6429828"/>
            <a:ext cx="10848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pavement,   stabilization,    </a:t>
            </a:r>
            <a:r>
              <a:rPr lang="en-US" sz="2800" dirty="0" err="1" smtClean="0">
                <a:solidFill>
                  <a:srgbClr val="00B0F0"/>
                </a:solidFill>
              </a:rPr>
              <a:t>pulverised</a:t>
            </a:r>
            <a:r>
              <a:rPr lang="en-US" sz="2800" dirty="0" smtClean="0">
                <a:solidFill>
                  <a:srgbClr val="00B0F0"/>
                </a:solidFill>
              </a:rPr>
              <a:t>,    homogeneous,    predetermined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B8FF24-54CE-8EF7-8241-C1B65D80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7297" y="3439991"/>
            <a:ext cx="6749344" cy="1508368"/>
          </a:xfr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  <a:softEdge rad="31750"/>
          </a:effectLst>
          <a:scene3d>
            <a:camera prst="obliqueTop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/>
            <a:scene3d>
              <a:camera prst="perspectiveLeft"/>
              <a:lightRig rig="threePt" dir="t"/>
            </a:scene3d>
          </a:bodyPr>
          <a:lstStyle/>
          <a:p>
            <a:r>
              <a:rPr lang="en-US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   </a:t>
            </a:r>
            <a:r>
              <a:rPr lang="en-US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 Everyone</a:t>
            </a:r>
            <a:endParaRPr lang="en-IN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9182350"/>
      </p:ext>
    </p:extLst>
  </p:cSld>
  <p:clrMapOvr>
    <a:masterClrMapping/>
  </p:clrMapOvr>
  <p:transition spd="slow" advClick="0" advTm="3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EBD16C-9EBF-3675-4AB9-C27BDB85C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135" y="1410327"/>
            <a:ext cx="10109673" cy="181834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FD89611-43D8-CF48-BE59-482A3EFF2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272" y="3710387"/>
            <a:ext cx="8003816" cy="986943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E6DF46-43D9-6CF4-408D-CF6D663AA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2385" y="781396"/>
            <a:ext cx="10307781" cy="2468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AB16715-4CBB-729F-0129-945A12E6D011}"/>
              </a:ext>
            </a:extLst>
          </p:cNvPr>
          <p:cNvSpPr/>
          <p:nvPr/>
        </p:nvSpPr>
        <p:spPr>
          <a:xfrm>
            <a:off x="1782840" y="3524038"/>
            <a:ext cx="7903204" cy="8082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80039" tIns="40019" rIns="80039" bIns="40019">
            <a:spAutoFit/>
          </a:bodyPr>
          <a:lstStyle/>
          <a:p>
            <a:pPr algn="ctr"/>
            <a:r>
              <a:rPr lang="en-US" sz="4727" b="1" u="sng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Full Depth Reclamation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256FFE6-BB26-604A-22C4-F60CF670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13" y="4671754"/>
            <a:ext cx="10224654" cy="26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2281764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5C942B-832C-6FDE-EBE7-01C4579C2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6433" y="1944561"/>
            <a:ext cx="5240039" cy="5517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DC6F75D-7921-3B6C-6C4D-6006AB47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87812" y="1943100"/>
            <a:ext cx="4782547" cy="55321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1FAD12D-3EF1-84CD-F336-DF59138CC3A0}"/>
              </a:ext>
            </a:extLst>
          </p:cNvPr>
          <p:cNvSpPr/>
          <p:nvPr/>
        </p:nvSpPr>
        <p:spPr>
          <a:xfrm>
            <a:off x="2198869" y="704786"/>
            <a:ext cx="6786211" cy="808263"/>
          </a:xfrm>
          <a:prstGeom prst="rect">
            <a:avLst/>
          </a:prstGeom>
          <a:noFill/>
        </p:spPr>
        <p:txBody>
          <a:bodyPr wrap="none" lIns="80039" tIns="40019" rIns="80039" bIns="40019">
            <a:spAutoFit/>
          </a:bodyPr>
          <a:lstStyle/>
          <a:p>
            <a:pPr algn="ctr"/>
            <a:r>
              <a:rPr lang="en-US" sz="4727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 View of FDR Machine</a:t>
            </a:r>
          </a:p>
        </p:txBody>
      </p:sp>
    </p:spTree>
    <p:extLst>
      <p:ext uri="{BB962C8B-B14F-4D97-AF65-F5344CB8AC3E}">
        <p14:creationId xmlns:p14="http://schemas.microsoft.com/office/powerpoint/2010/main" xmlns="" val="3693211967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774781-B121-FEFD-5C8E-4F4F79133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44" y="553741"/>
            <a:ext cx="9511276" cy="1713056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What is Full Depth Reclamation ?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30F06A-677B-D5F2-C6BF-17EFE75E0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69" y="2836976"/>
            <a:ext cx="8690199" cy="2988815"/>
          </a:xfrm>
        </p:spPr>
        <p:txBody>
          <a:bodyPr>
            <a:noAutofit/>
          </a:bodyPr>
          <a:lstStyle/>
          <a:p>
            <a:r>
              <a:rPr lang="en-US" sz="3200" b="0" i="0" dirty="0">
                <a:effectLst/>
                <a:latin typeface="arial" panose="020B0604020202020204" pitchFamily="34" charset="0"/>
              </a:rPr>
              <a:t>Full depth reclamation (FDR) is 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an efficient means of rehabilitating </a:t>
            </a:r>
            <a:r>
              <a:rPr lang="en-US" sz="3200" i="0" dirty="0" smtClean="0">
                <a:effectLst/>
                <a:latin typeface="arial" panose="020B0604020202020204" pitchFamily="34" charset="0"/>
              </a:rPr>
              <a:t>the </a:t>
            </a:r>
            <a:r>
              <a:rPr lang="en-US" sz="3200" i="0" dirty="0">
                <a:effectLst/>
                <a:latin typeface="arial" panose="020B0604020202020204" pitchFamily="34" charset="0"/>
              </a:rPr>
              <a:t>pavements</a:t>
            </a:r>
            <a:r>
              <a:rPr lang="en-US" sz="3200" b="0" i="0" dirty="0">
                <a:effectLst/>
                <a:latin typeface="arial" panose="020B0604020202020204" pitchFamily="34" charset="0"/>
              </a:rPr>
              <a:t>. </a:t>
            </a:r>
            <a:endParaRPr lang="en-US" sz="3200" dirty="0">
              <a:latin typeface="arial" panose="020B0604020202020204" pitchFamily="34" charset="0"/>
            </a:endParaRPr>
          </a:p>
          <a:p>
            <a:r>
              <a:rPr lang="en-US" sz="3200" b="0" i="0" dirty="0">
                <a:effectLst/>
                <a:latin typeface="arial" panose="020B0604020202020204" pitchFamily="34" charset="0"/>
              </a:rPr>
              <a:t> A pavement rehabilitation </a:t>
            </a:r>
            <a:r>
              <a:rPr lang="en-US" sz="3200" b="0" i="0" dirty="0" smtClean="0">
                <a:effectLst/>
                <a:latin typeface="arial" panose="020B0604020202020204" pitchFamily="34" charset="0"/>
              </a:rPr>
              <a:t>is a technique </a:t>
            </a:r>
            <a:r>
              <a:rPr lang="en-US" sz="3200" b="0" i="0" dirty="0">
                <a:effectLst/>
                <a:latin typeface="arial" panose="020B0604020202020204" pitchFamily="34" charset="0"/>
              </a:rPr>
              <a:t>in which the  full flexible pavement section and a predetermined portion of the underlying materials are uniformly </a:t>
            </a:r>
            <a:r>
              <a:rPr lang="en-US" sz="3200" b="1" i="0" dirty="0">
                <a:effectLst/>
                <a:latin typeface="arial" panose="020B0604020202020204" pitchFamily="34" charset="0"/>
              </a:rPr>
              <a:t>crushed, pulverized or blended,</a:t>
            </a:r>
            <a:r>
              <a:rPr lang="en-US" sz="3200" b="0" i="0" dirty="0">
                <a:effectLst/>
                <a:latin typeface="arial" panose="020B0604020202020204" pitchFamily="34" charset="0"/>
              </a:rPr>
              <a:t> resulting in a stabilized base course.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xmlns="" val="1918141448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0434BE-4E7F-99C9-8F22-99344345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3" y="327976"/>
            <a:ext cx="7524731" cy="115610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Advantages of Full Depth Reclamation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5FA8E6-088A-89DC-2553-23E36342A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331" y="1964726"/>
            <a:ext cx="7524731" cy="3396870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Saves time</a:t>
            </a:r>
          </a:p>
          <a:p>
            <a:r>
              <a:rPr lang="en-US" dirty="0">
                <a:latin typeface="Georgia" panose="02040502050405020303" pitchFamily="18" charset="0"/>
              </a:rPr>
              <a:t>Saves money</a:t>
            </a:r>
          </a:p>
          <a:p>
            <a:r>
              <a:rPr lang="en-US" dirty="0">
                <a:latin typeface="Georgia" panose="02040502050405020303" pitchFamily="18" charset="0"/>
              </a:rPr>
              <a:t>FDR may be the greenest construction process available.</a:t>
            </a:r>
          </a:p>
          <a:p>
            <a:r>
              <a:rPr lang="en-US" dirty="0">
                <a:latin typeface="Georgia" panose="02040502050405020303" pitchFamily="18" charset="0"/>
              </a:rPr>
              <a:t>FDR is more reliable process and the roads life may be </a:t>
            </a:r>
            <a:r>
              <a:rPr lang="en-US" dirty="0" err="1" smtClean="0">
                <a:latin typeface="Georgia" panose="02040502050405020303" pitchFamily="18" charset="0"/>
              </a:rPr>
              <a:t>upto</a:t>
            </a:r>
            <a:r>
              <a:rPr lang="en-US" dirty="0" smtClean="0">
                <a:latin typeface="Georgia" panose="02040502050405020303" pitchFamily="18" charset="0"/>
              </a:rPr>
              <a:t> 25 </a:t>
            </a:r>
            <a:r>
              <a:rPr lang="en-US" dirty="0">
                <a:latin typeface="Georgia" panose="02040502050405020303" pitchFamily="18" charset="0"/>
              </a:rPr>
              <a:t>years.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CD07B6-2849-AAB7-0C1F-5BA853885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65740" y="4436738"/>
            <a:ext cx="6136792" cy="363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366966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A75674-9474-3ED7-2D82-F16700FDF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30" y="280723"/>
            <a:ext cx="9100474" cy="1409024"/>
          </a:xfrm>
          <a:blipFill>
            <a:blip r:embed="rId2"/>
            <a:tile tx="0" ty="0" sx="100000" sy="100000" flip="none" algn="tl"/>
          </a:blip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5075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FDR Candidates:</a:t>
            </a:r>
            <a:endParaRPr lang="en-IN" sz="5075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5AC6C4-08A0-BA37-7F32-277E5902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3229" b="1" dirty="0">
                <a:ln/>
                <a:solidFill>
                  <a:schemeClr val="accent4"/>
                </a:solidFill>
              </a:rPr>
              <a:t>1. Parking Lots</a:t>
            </a:r>
          </a:p>
          <a:p>
            <a:r>
              <a:rPr lang="en-US" sz="3229" b="1" dirty="0">
                <a:ln/>
                <a:solidFill>
                  <a:schemeClr val="accent4"/>
                </a:solidFill>
              </a:rPr>
              <a:t>2. Low Volume, Secondary Roads</a:t>
            </a:r>
          </a:p>
          <a:p>
            <a:r>
              <a:rPr lang="en-US" sz="3229" b="1" dirty="0">
                <a:ln/>
                <a:solidFill>
                  <a:schemeClr val="accent4"/>
                </a:solidFill>
              </a:rPr>
              <a:t>3. City streets and Medium Volume Roadways</a:t>
            </a:r>
          </a:p>
          <a:p>
            <a:r>
              <a:rPr lang="en-US" sz="3229" b="1" dirty="0">
                <a:ln/>
                <a:solidFill>
                  <a:schemeClr val="accent4"/>
                </a:solidFill>
              </a:rPr>
              <a:t>4. Interstate Highways</a:t>
            </a:r>
          </a:p>
          <a:p>
            <a:r>
              <a:rPr lang="en-US" sz="3229" b="1" dirty="0">
                <a:ln/>
                <a:solidFill>
                  <a:schemeClr val="accent4"/>
                </a:solidFill>
              </a:rPr>
              <a:t>5. Private and regional airports</a:t>
            </a:r>
          </a:p>
          <a:p>
            <a:endParaRPr lang="en-IN" b="1" dirty="0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8334755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C65BB-D8F5-D324-0EC2-BE7A2A20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98" y="-251043"/>
            <a:ext cx="9100474" cy="1409024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FDR Requirements</a:t>
            </a:r>
            <a:endParaRPr lang="en-IN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DCA71F-A3D0-945F-EAF2-25CF7E6DF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168" y="1584485"/>
            <a:ext cx="7408272" cy="4746761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en-US" sz="3200" dirty="0" err="1"/>
              <a:t>Reclaimer</a:t>
            </a:r>
            <a:r>
              <a:rPr lang="en-US" sz="3200" dirty="0" smtClean="0"/>
              <a:t>/ </a:t>
            </a:r>
            <a:r>
              <a:rPr lang="en-US" sz="3200" dirty="0" err="1" smtClean="0"/>
              <a:t>Estabilizer</a:t>
            </a:r>
            <a:endParaRPr lang="en-US" sz="3200" dirty="0"/>
          </a:p>
          <a:p>
            <a:pPr marL="0" indent="0" algn="ctr">
              <a:buNone/>
            </a:pPr>
            <a:r>
              <a:rPr lang="en-IN" sz="2307" dirty="0">
                <a:latin typeface="arial" panose="020B0604020202020204" pitchFamily="34" charset="0"/>
              </a:rPr>
              <a:t>Reclaimer / Stabilizer is designed for full-depth reclamation and soil stabilization projects.</a:t>
            </a:r>
          </a:p>
          <a:p>
            <a:pPr marL="0" indent="0">
              <a:buNone/>
            </a:pPr>
            <a:endParaRPr lang="en-IN" sz="276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D963183-277B-4EE5-9DC4-C22C156FC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44" t="5591" r="24865" b="4871"/>
          <a:stretch/>
        </p:blipFill>
        <p:spPr>
          <a:xfrm>
            <a:off x="2318389" y="3040816"/>
            <a:ext cx="7575866" cy="45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1620910"/>
      </p:ext>
    </p:extLst>
  </p:cSld>
  <p:clrMapOvr>
    <a:masterClrMapping/>
  </p:clrMapOvr>
  <p:transition spd="slow"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1DBA25-F570-3FC9-9D6F-EF38B5C5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861" y="575434"/>
            <a:ext cx="8320214" cy="1409024"/>
          </a:xfrm>
        </p:spPr>
        <p:txBody>
          <a:bodyPr/>
          <a:lstStyle/>
          <a:p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2. Motor Grader:</a:t>
            </a:r>
            <a:endParaRPr lang="en-IN" b="1" dirty="0">
              <a:ln w="1270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40F5BB-BE53-1C75-B6D9-191DF5123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861" y="1810264"/>
            <a:ext cx="9184987" cy="4746761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motor grader, sometimes called a grader or road grader, is a narrow multipurpose construction machine used to 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flatten a surface during grading projects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6A776A9-5525-71DB-C005-F5EBD2F0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39945" y="3567676"/>
            <a:ext cx="7504047" cy="404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68321568"/>
      </p:ext>
    </p:extLst>
  </p:cSld>
  <p:clrMapOvr>
    <a:masterClrMapping/>
  </p:clrMapOvr>
  <p:transition spd="slow">
    <p:wedg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ppt/theme/theme10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6B2E858E-683F-40D9-B4CB-284D097F3AC0}"/>
    </a:ext>
  </a:extLst>
</a:theme>
</file>

<file path=ppt/theme/theme1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F5E91637-A7B6-4E27-B710-77DA7014EE1E}"/>
    </a:ext>
  </a:extLst>
</a:theme>
</file>

<file path=ppt/theme/theme1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C21699FF-00E4-43C8-BBCC-D7E5536C3717}"/>
    </a:ext>
  </a:extLst>
</a:theme>
</file>

<file path=ppt/theme/theme13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ppt/theme/theme14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nded" id="{98DFF888-2449-4D28-977C-6306C017633E}" vid="{C3935CB6-B0E3-44A7-AB37-996D901F73AB}"/>
    </a:ext>
  </a:extLst>
</a:theme>
</file>

<file path=ppt/theme/theme1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16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E3DA18C2-75F1-4980-A5F0-165F6F71DE6D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FE1EB5C7-81A8-4CBA-AE6E-B3BF73DC3895}"/>
    </a:ext>
  </a:extLst>
</a:theme>
</file>

<file path=ppt/theme/theme4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90E45F77-AEFC-46EF-A7C1-5B338C297B02}"/>
    </a:ext>
  </a:extLst>
</a:theme>
</file>

<file path=ppt/theme/theme7.xml><?xml version="1.0" encoding="utf-8"?>
<a:theme xmlns:a="http://schemas.openxmlformats.org/drawingml/2006/main" name="2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E4E49EB0-FB00-41F5-9359-4843D783A23D}"/>
    </a:ext>
  </a:extLst>
</a:theme>
</file>

<file path=ppt/theme/theme8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9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639</TotalTime>
  <Words>596</Words>
  <Application>Microsoft Office PowerPoint</Application>
  <PresentationFormat>Custom</PresentationFormat>
  <Paragraphs>73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16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Ion Boardroom</vt:lpstr>
      <vt:lpstr>Ion</vt:lpstr>
      <vt:lpstr>Vapor Trail</vt:lpstr>
      <vt:lpstr>Wisp</vt:lpstr>
      <vt:lpstr>Office Theme</vt:lpstr>
      <vt:lpstr>Basis</vt:lpstr>
      <vt:lpstr>2_Organic</vt:lpstr>
      <vt:lpstr>1_Ion</vt:lpstr>
      <vt:lpstr>Retrospect</vt:lpstr>
      <vt:lpstr>Damask</vt:lpstr>
      <vt:lpstr>Gallery</vt:lpstr>
      <vt:lpstr>Dividend</vt:lpstr>
      <vt:lpstr>Slice</vt:lpstr>
      <vt:lpstr>Banded</vt:lpstr>
      <vt:lpstr>1_Office Theme</vt:lpstr>
      <vt:lpstr>1_Retrospect</vt:lpstr>
      <vt:lpstr>Slide 1</vt:lpstr>
      <vt:lpstr>Slide 2</vt:lpstr>
      <vt:lpstr>Slide 3</vt:lpstr>
      <vt:lpstr>Slide 4</vt:lpstr>
      <vt:lpstr>What is Full Depth Reclamation ?</vt:lpstr>
      <vt:lpstr>Advantages of Full Depth Reclamation</vt:lpstr>
      <vt:lpstr>FDR Candidates:</vt:lpstr>
      <vt:lpstr>FDR Requirements</vt:lpstr>
      <vt:lpstr>2. Motor Grader:</vt:lpstr>
      <vt:lpstr>3. Compactors: </vt:lpstr>
      <vt:lpstr>i. Vibratory Pad Foot</vt:lpstr>
      <vt:lpstr>ii. Pneumatic </vt:lpstr>
      <vt:lpstr>iii. Vibratory or Static Drum:</vt:lpstr>
      <vt:lpstr>4. Water Truck:</vt:lpstr>
      <vt:lpstr>5. Cement Spreader</vt:lpstr>
      <vt:lpstr>Chemicals Used: </vt:lpstr>
      <vt:lpstr>Conditions for better performance:</vt:lpstr>
      <vt:lpstr>First Pilot Project Using FDR Technology In Uttar Pradesh:</vt:lpstr>
      <vt:lpstr>Conclusions: </vt:lpstr>
      <vt:lpstr>    Thank You Everyone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singhyogesh817@outlook.com</dc:creator>
  <cp:lastModifiedBy>hp</cp:lastModifiedBy>
  <cp:revision>31</cp:revision>
  <dcterms:created xsi:type="dcterms:W3CDTF">2022-11-27T16:25:26Z</dcterms:created>
  <dcterms:modified xsi:type="dcterms:W3CDTF">2023-03-03T04:35:29Z</dcterms:modified>
</cp:coreProperties>
</file>